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0" r:id="rId3"/>
    <p:sldId id="258" r:id="rId4"/>
    <p:sldId id="273" r:id="rId5"/>
    <p:sldId id="274" r:id="rId6"/>
    <p:sldId id="257" r:id="rId7"/>
    <p:sldId id="262" r:id="rId8"/>
    <p:sldId id="261" r:id="rId9"/>
    <p:sldId id="275" r:id="rId10"/>
    <p:sldId id="263" r:id="rId11"/>
    <p:sldId id="264" r:id="rId12"/>
    <p:sldId id="265" r:id="rId13"/>
    <p:sldId id="266" r:id="rId14"/>
    <p:sldId id="269" r:id="rId15"/>
    <p:sldId id="271" r:id="rId16"/>
    <p:sldId id="272" r:id="rId17"/>
    <p:sldId id="270" r:id="rId18"/>
    <p:sldId id="309" r:id="rId19"/>
    <p:sldId id="310" r:id="rId20"/>
  </p:sldIdLst>
  <p:sldSz cx="9144000" cy="6858000" type="screen4x3"/>
  <p:notesSz cx="9872663" cy="679767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44" autoAdjust="0"/>
    <p:restoredTop sz="94654" autoAdjust="0"/>
  </p:normalViewPr>
  <p:slideViewPr>
    <p:cSldViewPr showGuides="1">
      <p:cViewPr varScale="1">
        <p:scale>
          <a:sx n="94" d="100"/>
          <a:sy n="94" d="100"/>
        </p:scale>
        <p:origin x="102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9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1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592225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64A94-2191-461F-A19A-3FABDCFC87A9}" type="datetimeFigureOut">
              <a:rPr lang="fr-FR" smtClean="0"/>
              <a:pPr/>
              <a:t>23/02/2018</a:t>
            </a:fld>
            <a:endParaRPr lang="fr-FR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592225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EA5EA-8877-46FB-8C05-C3EEBF411889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315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592225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46DDD-A592-4618-9148-C0832BF1DBAE}" type="datetimeFigureOut">
              <a:rPr lang="nl-NL" smtClean="0"/>
              <a:pPr/>
              <a:t>23-2-2018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592225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857C5-A091-4573-8B39-F979CFB9FB3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2169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17" descr="IMG_0048.JPG"/>
          <p:cNvPicPr>
            <a:picLocks noChangeAspect="1"/>
          </p:cNvPicPr>
          <p:nvPr userDrawn="1"/>
        </p:nvPicPr>
        <p:blipFill>
          <a:blip r:embed="rId2" cstate="print"/>
          <a:srcRect t="489" b="489"/>
          <a:stretch>
            <a:fillRect/>
          </a:stretch>
        </p:blipFill>
        <p:spPr>
          <a:xfrm>
            <a:off x="280981" y="904870"/>
            <a:ext cx="8582041" cy="5673600"/>
          </a:xfrm>
          <a:prstGeom prst="rect">
            <a:avLst/>
          </a:prstGeom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43045" y="3933827"/>
            <a:ext cx="7600956" cy="1262065"/>
          </a:xfrm>
          <a:solidFill>
            <a:schemeClr val="accent2">
              <a:alpha val="80000"/>
            </a:schemeClr>
          </a:solidFill>
        </p:spPr>
        <p:txBody>
          <a:bodyPr tIns="504000" rIns="504000">
            <a:normAutofit/>
          </a:bodyPr>
          <a:lstStyle>
            <a:lvl1pPr marL="252000" indent="0" algn="l">
              <a:lnSpc>
                <a:spcPts val="234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D6B95-FF30-48F7-90A8-B8C213C58279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43045" y="2671762"/>
            <a:ext cx="7600955" cy="1262066"/>
          </a:xfrm>
          <a:solidFill>
            <a:schemeClr val="accent2">
              <a:alpha val="80000"/>
            </a:schemeClr>
          </a:solidFill>
        </p:spPr>
        <p:txBody>
          <a:bodyPr rIns="504000" anchor="b" anchorCtr="0">
            <a:normAutofit/>
          </a:bodyPr>
          <a:lstStyle>
            <a:lvl1pPr marL="252000" algn="l">
              <a:lnSpc>
                <a:spcPts val="3600"/>
              </a:lnSpc>
              <a:defRPr sz="360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pic>
        <p:nvPicPr>
          <p:cNvPr id="9" name="Afbeelding 8" descr="ppt_intro_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80981" y="280801"/>
            <a:ext cx="7199391" cy="1438659"/>
          </a:xfrm>
          <a:prstGeom prst="rect">
            <a:avLst/>
          </a:prstGeom>
        </p:spPr>
      </p:pic>
      <p:sp>
        <p:nvSpPr>
          <p:cNvPr id="11" name="Freeform 9"/>
          <p:cNvSpPr>
            <a:spLocks/>
          </p:cNvSpPr>
          <p:nvPr userDrawn="1"/>
        </p:nvSpPr>
        <p:spPr bwMode="auto">
          <a:xfrm>
            <a:off x="8605583" y="6200934"/>
            <a:ext cx="538423" cy="656944"/>
          </a:xfrm>
          <a:custGeom>
            <a:avLst/>
            <a:gdLst>
              <a:gd name="connsiteX0" fmla="*/ 10335 w 10335"/>
              <a:gd name="connsiteY0" fmla="*/ 0 h 10000"/>
              <a:gd name="connsiteX1" fmla="*/ 10000 w 10335"/>
              <a:gd name="connsiteY1" fmla="*/ 0 h 10000"/>
              <a:gd name="connsiteX2" fmla="*/ 10000 w 10335"/>
              <a:gd name="connsiteY2" fmla="*/ 9462 h 10000"/>
              <a:gd name="connsiteX3" fmla="*/ 10000 w 10335"/>
              <a:gd name="connsiteY3" fmla="*/ 9462 h 10000"/>
              <a:gd name="connsiteX4" fmla="*/ 10000 w 10335"/>
              <a:gd name="connsiteY4" fmla="*/ 9516 h 10000"/>
              <a:gd name="connsiteX5" fmla="*/ 9993 w 10335"/>
              <a:gd name="connsiteY5" fmla="*/ 9571 h 10000"/>
              <a:gd name="connsiteX6" fmla="*/ 9989 w 10335"/>
              <a:gd name="connsiteY6" fmla="*/ 9619 h 10000"/>
              <a:gd name="connsiteX7" fmla="*/ 9978 w 10335"/>
              <a:gd name="connsiteY7" fmla="*/ 9673 h 10000"/>
              <a:gd name="connsiteX8" fmla="*/ 9967 w 10335"/>
              <a:gd name="connsiteY8" fmla="*/ 9721 h 10000"/>
              <a:gd name="connsiteX9" fmla="*/ 9952 w 10335"/>
              <a:gd name="connsiteY9" fmla="*/ 9762 h 10000"/>
              <a:gd name="connsiteX10" fmla="*/ 9933 w 10335"/>
              <a:gd name="connsiteY10" fmla="*/ 9802 h 10000"/>
              <a:gd name="connsiteX11" fmla="*/ 9915 w 10335"/>
              <a:gd name="connsiteY11" fmla="*/ 9843 h 10000"/>
              <a:gd name="connsiteX12" fmla="*/ 9893 w 10335"/>
              <a:gd name="connsiteY12" fmla="*/ 9877 h 10000"/>
              <a:gd name="connsiteX13" fmla="*/ 9870 w 10335"/>
              <a:gd name="connsiteY13" fmla="*/ 9911 h 10000"/>
              <a:gd name="connsiteX14" fmla="*/ 9848 w 10335"/>
              <a:gd name="connsiteY14" fmla="*/ 9939 h 10000"/>
              <a:gd name="connsiteX15" fmla="*/ 9822 w 10335"/>
              <a:gd name="connsiteY15" fmla="*/ 9959 h 10000"/>
              <a:gd name="connsiteX16" fmla="*/ 9793 w 10335"/>
              <a:gd name="connsiteY16" fmla="*/ 9980 h 10000"/>
              <a:gd name="connsiteX17" fmla="*/ 9767 w 10335"/>
              <a:gd name="connsiteY17" fmla="*/ 9986 h 10000"/>
              <a:gd name="connsiteX18" fmla="*/ 9737 w 10335"/>
              <a:gd name="connsiteY18" fmla="*/ 10000 h 10000"/>
              <a:gd name="connsiteX19" fmla="*/ 9707 w 10335"/>
              <a:gd name="connsiteY19" fmla="*/ 10000 h 10000"/>
              <a:gd name="connsiteX20" fmla="*/ 0 w 10335"/>
              <a:gd name="connsiteY20" fmla="*/ 10000 h 10000"/>
              <a:gd name="connsiteX21" fmla="*/ 10335 w 10335"/>
              <a:gd name="connsiteY21" fmla="*/ 0 h 10000"/>
              <a:gd name="connsiteX0" fmla="*/ 628 w 628"/>
              <a:gd name="connsiteY0" fmla="*/ 0 h 10606"/>
              <a:gd name="connsiteX1" fmla="*/ 293 w 628"/>
              <a:gd name="connsiteY1" fmla="*/ 0 h 10606"/>
              <a:gd name="connsiteX2" fmla="*/ 293 w 628"/>
              <a:gd name="connsiteY2" fmla="*/ 9462 h 10606"/>
              <a:gd name="connsiteX3" fmla="*/ 293 w 628"/>
              <a:gd name="connsiteY3" fmla="*/ 9462 h 10606"/>
              <a:gd name="connsiteX4" fmla="*/ 293 w 628"/>
              <a:gd name="connsiteY4" fmla="*/ 9516 h 10606"/>
              <a:gd name="connsiteX5" fmla="*/ 286 w 628"/>
              <a:gd name="connsiteY5" fmla="*/ 9571 h 10606"/>
              <a:gd name="connsiteX6" fmla="*/ 282 w 628"/>
              <a:gd name="connsiteY6" fmla="*/ 9619 h 10606"/>
              <a:gd name="connsiteX7" fmla="*/ 271 w 628"/>
              <a:gd name="connsiteY7" fmla="*/ 9673 h 10606"/>
              <a:gd name="connsiteX8" fmla="*/ 260 w 628"/>
              <a:gd name="connsiteY8" fmla="*/ 9721 h 10606"/>
              <a:gd name="connsiteX9" fmla="*/ 245 w 628"/>
              <a:gd name="connsiteY9" fmla="*/ 9762 h 10606"/>
              <a:gd name="connsiteX10" fmla="*/ 226 w 628"/>
              <a:gd name="connsiteY10" fmla="*/ 9802 h 10606"/>
              <a:gd name="connsiteX11" fmla="*/ 208 w 628"/>
              <a:gd name="connsiteY11" fmla="*/ 9843 h 10606"/>
              <a:gd name="connsiteX12" fmla="*/ 186 w 628"/>
              <a:gd name="connsiteY12" fmla="*/ 9877 h 10606"/>
              <a:gd name="connsiteX13" fmla="*/ 163 w 628"/>
              <a:gd name="connsiteY13" fmla="*/ 9911 h 10606"/>
              <a:gd name="connsiteX14" fmla="*/ 141 w 628"/>
              <a:gd name="connsiteY14" fmla="*/ 9939 h 10606"/>
              <a:gd name="connsiteX15" fmla="*/ 115 w 628"/>
              <a:gd name="connsiteY15" fmla="*/ 9959 h 10606"/>
              <a:gd name="connsiteX16" fmla="*/ 86 w 628"/>
              <a:gd name="connsiteY16" fmla="*/ 9980 h 10606"/>
              <a:gd name="connsiteX17" fmla="*/ 60 w 628"/>
              <a:gd name="connsiteY17" fmla="*/ 9986 h 10606"/>
              <a:gd name="connsiteX18" fmla="*/ 30 w 628"/>
              <a:gd name="connsiteY18" fmla="*/ 10000 h 10606"/>
              <a:gd name="connsiteX19" fmla="*/ 0 w 628"/>
              <a:gd name="connsiteY19" fmla="*/ 10000 h 10606"/>
              <a:gd name="connsiteX20" fmla="*/ 300 w 628"/>
              <a:gd name="connsiteY20" fmla="*/ 10606 h 10606"/>
              <a:gd name="connsiteX21" fmla="*/ 628 w 628"/>
              <a:gd name="connsiteY21" fmla="*/ 0 h 10606"/>
              <a:gd name="connsiteX0" fmla="*/ 10000 w 10000"/>
              <a:gd name="connsiteY0" fmla="*/ 0 h 10000"/>
              <a:gd name="connsiteX1" fmla="*/ 4784 w 10000"/>
              <a:gd name="connsiteY1" fmla="*/ 8170 h 10000"/>
              <a:gd name="connsiteX2" fmla="*/ 4666 w 10000"/>
              <a:gd name="connsiteY2" fmla="*/ 8921 h 10000"/>
              <a:gd name="connsiteX3" fmla="*/ 4666 w 10000"/>
              <a:gd name="connsiteY3" fmla="*/ 8921 h 10000"/>
              <a:gd name="connsiteX4" fmla="*/ 4666 w 10000"/>
              <a:gd name="connsiteY4" fmla="*/ 8972 h 10000"/>
              <a:gd name="connsiteX5" fmla="*/ 4554 w 10000"/>
              <a:gd name="connsiteY5" fmla="*/ 9024 h 10000"/>
              <a:gd name="connsiteX6" fmla="*/ 4490 w 10000"/>
              <a:gd name="connsiteY6" fmla="*/ 9069 h 10000"/>
              <a:gd name="connsiteX7" fmla="*/ 4315 w 10000"/>
              <a:gd name="connsiteY7" fmla="*/ 9120 h 10000"/>
              <a:gd name="connsiteX8" fmla="*/ 4140 w 10000"/>
              <a:gd name="connsiteY8" fmla="*/ 9166 h 10000"/>
              <a:gd name="connsiteX9" fmla="*/ 3901 w 10000"/>
              <a:gd name="connsiteY9" fmla="*/ 9204 h 10000"/>
              <a:gd name="connsiteX10" fmla="*/ 3599 w 10000"/>
              <a:gd name="connsiteY10" fmla="*/ 9242 h 10000"/>
              <a:gd name="connsiteX11" fmla="*/ 3312 w 10000"/>
              <a:gd name="connsiteY11" fmla="*/ 9281 h 10000"/>
              <a:gd name="connsiteX12" fmla="*/ 2962 w 10000"/>
              <a:gd name="connsiteY12" fmla="*/ 9313 h 10000"/>
              <a:gd name="connsiteX13" fmla="*/ 2596 w 10000"/>
              <a:gd name="connsiteY13" fmla="*/ 9345 h 10000"/>
              <a:gd name="connsiteX14" fmla="*/ 2245 w 10000"/>
              <a:gd name="connsiteY14" fmla="*/ 9371 h 10000"/>
              <a:gd name="connsiteX15" fmla="*/ 1831 w 10000"/>
              <a:gd name="connsiteY15" fmla="*/ 9390 h 10000"/>
              <a:gd name="connsiteX16" fmla="*/ 1369 w 10000"/>
              <a:gd name="connsiteY16" fmla="*/ 9410 h 10000"/>
              <a:gd name="connsiteX17" fmla="*/ 955 w 10000"/>
              <a:gd name="connsiteY17" fmla="*/ 9415 h 10000"/>
              <a:gd name="connsiteX18" fmla="*/ 478 w 10000"/>
              <a:gd name="connsiteY18" fmla="*/ 9429 h 10000"/>
              <a:gd name="connsiteX19" fmla="*/ 0 w 10000"/>
              <a:gd name="connsiteY19" fmla="*/ 9429 h 10000"/>
              <a:gd name="connsiteX20" fmla="*/ 4777 w 10000"/>
              <a:gd name="connsiteY20" fmla="*/ 10000 h 10000"/>
              <a:gd name="connsiteX21" fmla="*/ 10000 w 10000"/>
              <a:gd name="connsiteY21" fmla="*/ 0 h 10000"/>
              <a:gd name="connsiteX0" fmla="*/ 10005 w 10005"/>
              <a:gd name="connsiteY0" fmla="*/ 1021 h 1830"/>
              <a:gd name="connsiteX1" fmla="*/ 4784 w 10005"/>
              <a:gd name="connsiteY1" fmla="*/ 0 h 1830"/>
              <a:gd name="connsiteX2" fmla="*/ 4666 w 10005"/>
              <a:gd name="connsiteY2" fmla="*/ 751 h 1830"/>
              <a:gd name="connsiteX3" fmla="*/ 4666 w 10005"/>
              <a:gd name="connsiteY3" fmla="*/ 751 h 1830"/>
              <a:gd name="connsiteX4" fmla="*/ 4666 w 10005"/>
              <a:gd name="connsiteY4" fmla="*/ 802 h 1830"/>
              <a:gd name="connsiteX5" fmla="*/ 4554 w 10005"/>
              <a:gd name="connsiteY5" fmla="*/ 854 h 1830"/>
              <a:gd name="connsiteX6" fmla="*/ 4490 w 10005"/>
              <a:gd name="connsiteY6" fmla="*/ 899 h 1830"/>
              <a:gd name="connsiteX7" fmla="*/ 4315 w 10005"/>
              <a:gd name="connsiteY7" fmla="*/ 950 h 1830"/>
              <a:gd name="connsiteX8" fmla="*/ 4140 w 10005"/>
              <a:gd name="connsiteY8" fmla="*/ 996 h 1830"/>
              <a:gd name="connsiteX9" fmla="*/ 3901 w 10005"/>
              <a:gd name="connsiteY9" fmla="*/ 1034 h 1830"/>
              <a:gd name="connsiteX10" fmla="*/ 3599 w 10005"/>
              <a:gd name="connsiteY10" fmla="*/ 1072 h 1830"/>
              <a:gd name="connsiteX11" fmla="*/ 3312 w 10005"/>
              <a:gd name="connsiteY11" fmla="*/ 1111 h 1830"/>
              <a:gd name="connsiteX12" fmla="*/ 2962 w 10005"/>
              <a:gd name="connsiteY12" fmla="*/ 1143 h 1830"/>
              <a:gd name="connsiteX13" fmla="*/ 2596 w 10005"/>
              <a:gd name="connsiteY13" fmla="*/ 1175 h 1830"/>
              <a:gd name="connsiteX14" fmla="*/ 2245 w 10005"/>
              <a:gd name="connsiteY14" fmla="*/ 1201 h 1830"/>
              <a:gd name="connsiteX15" fmla="*/ 1831 w 10005"/>
              <a:gd name="connsiteY15" fmla="*/ 1220 h 1830"/>
              <a:gd name="connsiteX16" fmla="*/ 1369 w 10005"/>
              <a:gd name="connsiteY16" fmla="*/ 1240 h 1830"/>
              <a:gd name="connsiteX17" fmla="*/ 955 w 10005"/>
              <a:gd name="connsiteY17" fmla="*/ 1245 h 1830"/>
              <a:gd name="connsiteX18" fmla="*/ 478 w 10005"/>
              <a:gd name="connsiteY18" fmla="*/ 1259 h 1830"/>
              <a:gd name="connsiteX19" fmla="*/ 0 w 10005"/>
              <a:gd name="connsiteY19" fmla="*/ 1259 h 1830"/>
              <a:gd name="connsiteX20" fmla="*/ 4777 w 10005"/>
              <a:gd name="connsiteY20" fmla="*/ 1830 h 1830"/>
              <a:gd name="connsiteX21" fmla="*/ 10005 w 10005"/>
              <a:gd name="connsiteY21" fmla="*/ 1021 h 1830"/>
              <a:gd name="connsiteX0" fmla="*/ 10000 w 10000"/>
              <a:gd name="connsiteY0" fmla="*/ 2841 h 7262"/>
              <a:gd name="connsiteX1" fmla="*/ 4781 w 10000"/>
              <a:gd name="connsiteY1" fmla="*/ 51 h 7262"/>
              <a:gd name="connsiteX2" fmla="*/ 4664 w 10000"/>
              <a:gd name="connsiteY2" fmla="*/ 1366 h 7262"/>
              <a:gd name="connsiteX3" fmla="*/ 4664 w 10000"/>
              <a:gd name="connsiteY3" fmla="*/ 1366 h 7262"/>
              <a:gd name="connsiteX4" fmla="*/ 4664 w 10000"/>
              <a:gd name="connsiteY4" fmla="*/ 1645 h 7262"/>
              <a:gd name="connsiteX5" fmla="*/ 4552 w 10000"/>
              <a:gd name="connsiteY5" fmla="*/ 1929 h 7262"/>
              <a:gd name="connsiteX6" fmla="*/ 4488 w 10000"/>
              <a:gd name="connsiteY6" fmla="*/ 2175 h 7262"/>
              <a:gd name="connsiteX7" fmla="*/ 4313 w 10000"/>
              <a:gd name="connsiteY7" fmla="*/ 2453 h 7262"/>
              <a:gd name="connsiteX8" fmla="*/ 4138 w 10000"/>
              <a:gd name="connsiteY8" fmla="*/ 2705 h 7262"/>
              <a:gd name="connsiteX9" fmla="*/ 3899 w 10000"/>
              <a:gd name="connsiteY9" fmla="*/ 2912 h 7262"/>
              <a:gd name="connsiteX10" fmla="*/ 3597 w 10000"/>
              <a:gd name="connsiteY10" fmla="*/ 3120 h 7262"/>
              <a:gd name="connsiteX11" fmla="*/ 3310 w 10000"/>
              <a:gd name="connsiteY11" fmla="*/ 3333 h 7262"/>
              <a:gd name="connsiteX12" fmla="*/ 2961 w 10000"/>
              <a:gd name="connsiteY12" fmla="*/ 3508 h 7262"/>
              <a:gd name="connsiteX13" fmla="*/ 2595 w 10000"/>
              <a:gd name="connsiteY13" fmla="*/ 3683 h 7262"/>
              <a:gd name="connsiteX14" fmla="*/ 2244 w 10000"/>
              <a:gd name="connsiteY14" fmla="*/ 3825 h 7262"/>
              <a:gd name="connsiteX15" fmla="*/ 1830 w 10000"/>
              <a:gd name="connsiteY15" fmla="*/ 3929 h 7262"/>
              <a:gd name="connsiteX16" fmla="*/ 1368 w 10000"/>
              <a:gd name="connsiteY16" fmla="*/ 4038 h 7262"/>
              <a:gd name="connsiteX17" fmla="*/ 955 w 10000"/>
              <a:gd name="connsiteY17" fmla="*/ 4065 h 7262"/>
              <a:gd name="connsiteX18" fmla="*/ 478 w 10000"/>
              <a:gd name="connsiteY18" fmla="*/ 4142 h 7262"/>
              <a:gd name="connsiteX19" fmla="*/ 0 w 10000"/>
              <a:gd name="connsiteY19" fmla="*/ 4142 h 7262"/>
              <a:gd name="connsiteX20" fmla="*/ 4775 w 10000"/>
              <a:gd name="connsiteY20" fmla="*/ 7262 h 7262"/>
              <a:gd name="connsiteX21" fmla="*/ 10000 w 10000"/>
              <a:gd name="connsiteY21" fmla="*/ 2841 h 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7262">
                <a:moveTo>
                  <a:pt x="10000" y="2841"/>
                </a:moveTo>
                <a:lnTo>
                  <a:pt x="4781" y="51"/>
                </a:lnTo>
                <a:cubicBezTo>
                  <a:pt x="4742" y="1417"/>
                  <a:pt x="4703" y="0"/>
                  <a:pt x="4664" y="1366"/>
                </a:cubicBezTo>
                <a:lnTo>
                  <a:pt x="4664" y="1366"/>
                </a:lnTo>
                <a:lnTo>
                  <a:pt x="4664" y="1645"/>
                </a:lnTo>
                <a:cubicBezTo>
                  <a:pt x="4632" y="1737"/>
                  <a:pt x="4584" y="1836"/>
                  <a:pt x="4552" y="1929"/>
                </a:cubicBezTo>
                <a:cubicBezTo>
                  <a:pt x="4536" y="2011"/>
                  <a:pt x="4504" y="2093"/>
                  <a:pt x="4488" y="2175"/>
                </a:cubicBezTo>
                <a:cubicBezTo>
                  <a:pt x="4425" y="2267"/>
                  <a:pt x="4377" y="2360"/>
                  <a:pt x="4313" y="2453"/>
                </a:cubicBezTo>
                <a:cubicBezTo>
                  <a:pt x="4250" y="2535"/>
                  <a:pt x="4202" y="2617"/>
                  <a:pt x="4138" y="2705"/>
                </a:cubicBezTo>
                <a:lnTo>
                  <a:pt x="3899" y="2912"/>
                </a:lnTo>
                <a:lnTo>
                  <a:pt x="3597" y="3120"/>
                </a:lnTo>
                <a:lnTo>
                  <a:pt x="3310" y="3333"/>
                </a:lnTo>
                <a:lnTo>
                  <a:pt x="2961" y="3508"/>
                </a:lnTo>
                <a:lnTo>
                  <a:pt x="2595" y="3683"/>
                </a:lnTo>
                <a:lnTo>
                  <a:pt x="2244" y="3825"/>
                </a:lnTo>
                <a:lnTo>
                  <a:pt x="1830" y="3929"/>
                </a:lnTo>
                <a:lnTo>
                  <a:pt x="1368" y="4038"/>
                </a:lnTo>
                <a:lnTo>
                  <a:pt x="955" y="4065"/>
                </a:lnTo>
                <a:lnTo>
                  <a:pt x="478" y="4142"/>
                </a:lnTo>
                <a:lnTo>
                  <a:pt x="0" y="4142"/>
                </a:lnTo>
                <a:lnTo>
                  <a:pt x="4775" y="7262"/>
                </a:lnTo>
                <a:lnTo>
                  <a:pt x="10000" y="284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1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t="12174" b="4348"/>
          <a:stretch>
            <a:fillRect/>
          </a:stretch>
        </p:blipFill>
        <p:spPr>
          <a:xfrm>
            <a:off x="214282" y="0"/>
            <a:ext cx="878687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Freeform 9"/>
          <p:cNvSpPr>
            <a:spLocks/>
          </p:cNvSpPr>
          <p:nvPr userDrawn="1"/>
        </p:nvSpPr>
        <p:spPr bwMode="auto">
          <a:xfrm rot="10800000">
            <a:off x="281339" y="280800"/>
            <a:ext cx="8581323" cy="1128887"/>
          </a:xfrm>
          <a:custGeom>
            <a:avLst/>
            <a:gdLst>
              <a:gd name="connsiteX0" fmla="*/ 0 w 10007"/>
              <a:gd name="connsiteY0" fmla="*/ 0 h 10000"/>
              <a:gd name="connsiteX1" fmla="*/ 10007 w 10007"/>
              <a:gd name="connsiteY1" fmla="*/ 7834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07"/>
              <a:gd name="connsiteY0" fmla="*/ 0 h 10000"/>
              <a:gd name="connsiteX1" fmla="*/ 10007 w 10007"/>
              <a:gd name="connsiteY1" fmla="*/ 7292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14"/>
              <a:gd name="connsiteY0" fmla="*/ 0 h 2708"/>
              <a:gd name="connsiteX1" fmla="*/ 10014 w 10014"/>
              <a:gd name="connsiteY1" fmla="*/ 0 h 2708"/>
              <a:gd name="connsiteX2" fmla="*/ 10007 w 10014"/>
              <a:gd name="connsiteY2" fmla="*/ 2170 h 2708"/>
              <a:gd name="connsiteX3" fmla="*/ 10007 w 10014"/>
              <a:gd name="connsiteY3" fmla="*/ 2170 h 2708"/>
              <a:gd name="connsiteX4" fmla="*/ 10007 w 10014"/>
              <a:gd name="connsiteY4" fmla="*/ 2224 h 2708"/>
              <a:gd name="connsiteX5" fmla="*/ 10000 w 10014"/>
              <a:gd name="connsiteY5" fmla="*/ 2279 h 2708"/>
              <a:gd name="connsiteX6" fmla="*/ 9996 w 10014"/>
              <a:gd name="connsiteY6" fmla="*/ 2327 h 2708"/>
              <a:gd name="connsiteX7" fmla="*/ 9985 w 10014"/>
              <a:gd name="connsiteY7" fmla="*/ 2381 h 2708"/>
              <a:gd name="connsiteX8" fmla="*/ 9974 w 10014"/>
              <a:gd name="connsiteY8" fmla="*/ 2429 h 2708"/>
              <a:gd name="connsiteX9" fmla="*/ 9959 w 10014"/>
              <a:gd name="connsiteY9" fmla="*/ 2470 h 2708"/>
              <a:gd name="connsiteX10" fmla="*/ 9940 w 10014"/>
              <a:gd name="connsiteY10" fmla="*/ 2510 h 2708"/>
              <a:gd name="connsiteX11" fmla="*/ 9922 w 10014"/>
              <a:gd name="connsiteY11" fmla="*/ 2551 h 2708"/>
              <a:gd name="connsiteX12" fmla="*/ 9900 w 10014"/>
              <a:gd name="connsiteY12" fmla="*/ 2585 h 2708"/>
              <a:gd name="connsiteX13" fmla="*/ 9877 w 10014"/>
              <a:gd name="connsiteY13" fmla="*/ 2619 h 2708"/>
              <a:gd name="connsiteX14" fmla="*/ 9855 w 10014"/>
              <a:gd name="connsiteY14" fmla="*/ 2647 h 2708"/>
              <a:gd name="connsiteX15" fmla="*/ 9829 w 10014"/>
              <a:gd name="connsiteY15" fmla="*/ 2667 h 2708"/>
              <a:gd name="connsiteX16" fmla="*/ 9800 w 10014"/>
              <a:gd name="connsiteY16" fmla="*/ 2688 h 2708"/>
              <a:gd name="connsiteX17" fmla="*/ 9774 w 10014"/>
              <a:gd name="connsiteY17" fmla="*/ 2694 h 2708"/>
              <a:gd name="connsiteX18" fmla="*/ 9744 w 10014"/>
              <a:gd name="connsiteY18" fmla="*/ 2708 h 2708"/>
              <a:gd name="connsiteX19" fmla="*/ 9714 w 10014"/>
              <a:gd name="connsiteY19" fmla="*/ 2708 h 2708"/>
              <a:gd name="connsiteX20" fmla="*/ 7 w 10014"/>
              <a:gd name="connsiteY20" fmla="*/ 2708 h 2708"/>
              <a:gd name="connsiteX21" fmla="*/ 0 w 10014"/>
              <a:gd name="connsiteY21" fmla="*/ 0 h 2708"/>
              <a:gd name="connsiteX0" fmla="*/ 0 w 10000"/>
              <a:gd name="connsiteY0" fmla="*/ 0 h 10000"/>
              <a:gd name="connsiteX1" fmla="*/ 10000 w 10000"/>
              <a:gd name="connsiteY1" fmla="*/ 1056 h 10000"/>
              <a:gd name="connsiteX2" fmla="*/ 9993 w 10000"/>
              <a:gd name="connsiteY2" fmla="*/ 8013 h 10000"/>
              <a:gd name="connsiteX3" fmla="*/ 9993 w 10000"/>
              <a:gd name="connsiteY3" fmla="*/ 8013 h 10000"/>
              <a:gd name="connsiteX4" fmla="*/ 9993 w 10000"/>
              <a:gd name="connsiteY4" fmla="*/ 8213 h 10000"/>
              <a:gd name="connsiteX5" fmla="*/ 9986 w 10000"/>
              <a:gd name="connsiteY5" fmla="*/ 8416 h 10000"/>
              <a:gd name="connsiteX6" fmla="*/ 9982 w 10000"/>
              <a:gd name="connsiteY6" fmla="*/ 8593 h 10000"/>
              <a:gd name="connsiteX7" fmla="*/ 9971 w 10000"/>
              <a:gd name="connsiteY7" fmla="*/ 8792 h 10000"/>
              <a:gd name="connsiteX8" fmla="*/ 9960 w 10000"/>
              <a:gd name="connsiteY8" fmla="*/ 8970 h 10000"/>
              <a:gd name="connsiteX9" fmla="*/ 9945 w 10000"/>
              <a:gd name="connsiteY9" fmla="*/ 9121 h 10000"/>
              <a:gd name="connsiteX10" fmla="*/ 9926 w 10000"/>
              <a:gd name="connsiteY10" fmla="*/ 9269 h 10000"/>
              <a:gd name="connsiteX11" fmla="*/ 9908 w 10000"/>
              <a:gd name="connsiteY11" fmla="*/ 9420 h 10000"/>
              <a:gd name="connsiteX12" fmla="*/ 9886 w 10000"/>
              <a:gd name="connsiteY12" fmla="*/ 9546 h 10000"/>
              <a:gd name="connsiteX13" fmla="*/ 9863 w 10000"/>
              <a:gd name="connsiteY13" fmla="*/ 9671 h 10000"/>
              <a:gd name="connsiteX14" fmla="*/ 9841 w 10000"/>
              <a:gd name="connsiteY14" fmla="*/ 9775 h 10000"/>
              <a:gd name="connsiteX15" fmla="*/ 9815 w 10000"/>
              <a:gd name="connsiteY15" fmla="*/ 9849 h 10000"/>
              <a:gd name="connsiteX16" fmla="*/ 9786 w 10000"/>
              <a:gd name="connsiteY16" fmla="*/ 9926 h 10000"/>
              <a:gd name="connsiteX17" fmla="*/ 9760 w 10000"/>
              <a:gd name="connsiteY17" fmla="*/ 9948 h 10000"/>
              <a:gd name="connsiteX18" fmla="*/ 9730 w 10000"/>
              <a:gd name="connsiteY18" fmla="*/ 10000 h 10000"/>
              <a:gd name="connsiteX19" fmla="*/ 9700 w 10000"/>
              <a:gd name="connsiteY19" fmla="*/ 10000 h 10000"/>
              <a:gd name="connsiteX20" fmla="*/ 7 w 10000"/>
              <a:gd name="connsiteY20" fmla="*/ 10000 h 10000"/>
              <a:gd name="connsiteX21" fmla="*/ 0 w 10000"/>
              <a:gd name="connsiteY21" fmla="*/ 0 h 10000"/>
              <a:gd name="connsiteX0" fmla="*/ 0 w 10000"/>
              <a:gd name="connsiteY0" fmla="*/ 0 h 8944"/>
              <a:gd name="connsiteX1" fmla="*/ 10000 w 10000"/>
              <a:gd name="connsiteY1" fmla="*/ 0 h 8944"/>
              <a:gd name="connsiteX2" fmla="*/ 9993 w 10000"/>
              <a:gd name="connsiteY2" fmla="*/ 6957 h 8944"/>
              <a:gd name="connsiteX3" fmla="*/ 9993 w 10000"/>
              <a:gd name="connsiteY3" fmla="*/ 6957 h 8944"/>
              <a:gd name="connsiteX4" fmla="*/ 9993 w 10000"/>
              <a:gd name="connsiteY4" fmla="*/ 7157 h 8944"/>
              <a:gd name="connsiteX5" fmla="*/ 9986 w 10000"/>
              <a:gd name="connsiteY5" fmla="*/ 7360 h 8944"/>
              <a:gd name="connsiteX6" fmla="*/ 9982 w 10000"/>
              <a:gd name="connsiteY6" fmla="*/ 7537 h 8944"/>
              <a:gd name="connsiteX7" fmla="*/ 9971 w 10000"/>
              <a:gd name="connsiteY7" fmla="*/ 7736 h 8944"/>
              <a:gd name="connsiteX8" fmla="*/ 9960 w 10000"/>
              <a:gd name="connsiteY8" fmla="*/ 7914 h 8944"/>
              <a:gd name="connsiteX9" fmla="*/ 9945 w 10000"/>
              <a:gd name="connsiteY9" fmla="*/ 8065 h 8944"/>
              <a:gd name="connsiteX10" fmla="*/ 9926 w 10000"/>
              <a:gd name="connsiteY10" fmla="*/ 8213 h 8944"/>
              <a:gd name="connsiteX11" fmla="*/ 9908 w 10000"/>
              <a:gd name="connsiteY11" fmla="*/ 8364 h 8944"/>
              <a:gd name="connsiteX12" fmla="*/ 9886 w 10000"/>
              <a:gd name="connsiteY12" fmla="*/ 8490 h 8944"/>
              <a:gd name="connsiteX13" fmla="*/ 9863 w 10000"/>
              <a:gd name="connsiteY13" fmla="*/ 8615 h 8944"/>
              <a:gd name="connsiteX14" fmla="*/ 9841 w 10000"/>
              <a:gd name="connsiteY14" fmla="*/ 8719 h 8944"/>
              <a:gd name="connsiteX15" fmla="*/ 9815 w 10000"/>
              <a:gd name="connsiteY15" fmla="*/ 8793 h 8944"/>
              <a:gd name="connsiteX16" fmla="*/ 9786 w 10000"/>
              <a:gd name="connsiteY16" fmla="*/ 8870 h 8944"/>
              <a:gd name="connsiteX17" fmla="*/ 9760 w 10000"/>
              <a:gd name="connsiteY17" fmla="*/ 8892 h 8944"/>
              <a:gd name="connsiteX18" fmla="*/ 9730 w 10000"/>
              <a:gd name="connsiteY18" fmla="*/ 8944 h 8944"/>
              <a:gd name="connsiteX19" fmla="*/ 9700 w 10000"/>
              <a:gd name="connsiteY19" fmla="*/ 8944 h 8944"/>
              <a:gd name="connsiteX20" fmla="*/ 7 w 10000"/>
              <a:gd name="connsiteY20" fmla="*/ 8944 h 8944"/>
              <a:gd name="connsiteX21" fmla="*/ 0 w 10000"/>
              <a:gd name="connsiteY21" fmla="*/ 0 h 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8944">
                <a:moveTo>
                  <a:pt x="0" y="0"/>
                </a:moveTo>
                <a:lnTo>
                  <a:pt x="10000" y="0"/>
                </a:lnTo>
                <a:cubicBezTo>
                  <a:pt x="9998" y="2005"/>
                  <a:pt x="9995" y="4952"/>
                  <a:pt x="9993" y="6957"/>
                </a:cubicBezTo>
                <a:lnTo>
                  <a:pt x="9993" y="6957"/>
                </a:lnTo>
                <a:lnTo>
                  <a:pt x="9993" y="7157"/>
                </a:lnTo>
                <a:cubicBezTo>
                  <a:pt x="9991" y="7223"/>
                  <a:pt x="9988" y="7293"/>
                  <a:pt x="9986" y="7360"/>
                </a:cubicBezTo>
                <a:cubicBezTo>
                  <a:pt x="9985" y="7419"/>
                  <a:pt x="9983" y="7478"/>
                  <a:pt x="9982" y="7537"/>
                </a:cubicBezTo>
                <a:cubicBezTo>
                  <a:pt x="9978" y="7604"/>
                  <a:pt x="9975" y="7670"/>
                  <a:pt x="9971" y="7736"/>
                </a:cubicBezTo>
                <a:cubicBezTo>
                  <a:pt x="9967" y="7796"/>
                  <a:pt x="9964" y="7855"/>
                  <a:pt x="9960" y="7914"/>
                </a:cubicBezTo>
                <a:cubicBezTo>
                  <a:pt x="9955" y="7965"/>
                  <a:pt x="9950" y="8013"/>
                  <a:pt x="9945" y="8065"/>
                </a:cubicBezTo>
                <a:cubicBezTo>
                  <a:pt x="9939" y="8113"/>
                  <a:pt x="9932" y="8165"/>
                  <a:pt x="9926" y="8213"/>
                </a:cubicBezTo>
                <a:cubicBezTo>
                  <a:pt x="9920" y="8265"/>
                  <a:pt x="9914" y="8313"/>
                  <a:pt x="9908" y="8364"/>
                </a:cubicBezTo>
                <a:cubicBezTo>
                  <a:pt x="9901" y="8405"/>
                  <a:pt x="9893" y="8449"/>
                  <a:pt x="9886" y="8490"/>
                </a:cubicBezTo>
                <a:cubicBezTo>
                  <a:pt x="9878" y="8530"/>
                  <a:pt x="9871" y="8575"/>
                  <a:pt x="9863" y="8615"/>
                </a:cubicBezTo>
                <a:cubicBezTo>
                  <a:pt x="9856" y="8649"/>
                  <a:pt x="9848" y="8686"/>
                  <a:pt x="9841" y="8719"/>
                </a:cubicBezTo>
                <a:cubicBezTo>
                  <a:pt x="9832" y="8744"/>
                  <a:pt x="9824" y="8768"/>
                  <a:pt x="9815" y="8793"/>
                </a:cubicBezTo>
                <a:cubicBezTo>
                  <a:pt x="9805" y="8818"/>
                  <a:pt x="9796" y="8844"/>
                  <a:pt x="9786" y="8870"/>
                </a:cubicBezTo>
                <a:cubicBezTo>
                  <a:pt x="9777" y="8877"/>
                  <a:pt x="9769" y="8885"/>
                  <a:pt x="9760" y="8892"/>
                </a:cubicBezTo>
                <a:cubicBezTo>
                  <a:pt x="9750" y="8911"/>
                  <a:pt x="9740" y="8926"/>
                  <a:pt x="9730" y="8944"/>
                </a:cubicBezTo>
                <a:lnTo>
                  <a:pt x="9700" y="8944"/>
                </a:lnTo>
                <a:lnTo>
                  <a:pt x="7" y="8944"/>
                </a:lnTo>
                <a:cubicBezTo>
                  <a:pt x="5" y="5609"/>
                  <a:pt x="2" y="333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0979" y="280801"/>
            <a:ext cx="8582043" cy="11288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571612"/>
            <a:ext cx="8077216" cy="4543434"/>
          </a:xfrm>
          <a:noFill/>
          <a:effectLst>
            <a:outerShdw blurRad="800100" dist="50800" dir="5400000" algn="ctr" rotWithShape="0">
              <a:srgbClr val="000000">
                <a:alpha val="3700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>
                <a:sym typeface="Wingdings" pitchFamily="2" charset="2"/>
              </a:defRPr>
            </a:lvl2pPr>
          </a:lstStyle>
          <a:p>
            <a:pPr lvl="0"/>
            <a:endParaRPr lang="nl-NL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BBCD9-E19E-40F9-B76B-D16FB16A9D2D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 descr="ppt_logo_vertikaa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1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t="12174" b="4348"/>
          <a:stretch>
            <a:fillRect/>
          </a:stretch>
        </p:blipFill>
        <p:spPr>
          <a:xfrm>
            <a:off x="214282" y="0"/>
            <a:ext cx="878687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Freeform 9"/>
          <p:cNvSpPr>
            <a:spLocks/>
          </p:cNvSpPr>
          <p:nvPr userDrawn="1"/>
        </p:nvSpPr>
        <p:spPr bwMode="auto">
          <a:xfrm rot="10800000">
            <a:off x="281339" y="280800"/>
            <a:ext cx="8581323" cy="1128887"/>
          </a:xfrm>
          <a:custGeom>
            <a:avLst/>
            <a:gdLst>
              <a:gd name="connsiteX0" fmla="*/ 0 w 10007"/>
              <a:gd name="connsiteY0" fmla="*/ 0 h 10000"/>
              <a:gd name="connsiteX1" fmla="*/ 10007 w 10007"/>
              <a:gd name="connsiteY1" fmla="*/ 7834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07"/>
              <a:gd name="connsiteY0" fmla="*/ 0 h 10000"/>
              <a:gd name="connsiteX1" fmla="*/ 10007 w 10007"/>
              <a:gd name="connsiteY1" fmla="*/ 7292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14"/>
              <a:gd name="connsiteY0" fmla="*/ 0 h 2708"/>
              <a:gd name="connsiteX1" fmla="*/ 10014 w 10014"/>
              <a:gd name="connsiteY1" fmla="*/ 0 h 2708"/>
              <a:gd name="connsiteX2" fmla="*/ 10007 w 10014"/>
              <a:gd name="connsiteY2" fmla="*/ 2170 h 2708"/>
              <a:gd name="connsiteX3" fmla="*/ 10007 w 10014"/>
              <a:gd name="connsiteY3" fmla="*/ 2170 h 2708"/>
              <a:gd name="connsiteX4" fmla="*/ 10007 w 10014"/>
              <a:gd name="connsiteY4" fmla="*/ 2224 h 2708"/>
              <a:gd name="connsiteX5" fmla="*/ 10000 w 10014"/>
              <a:gd name="connsiteY5" fmla="*/ 2279 h 2708"/>
              <a:gd name="connsiteX6" fmla="*/ 9996 w 10014"/>
              <a:gd name="connsiteY6" fmla="*/ 2327 h 2708"/>
              <a:gd name="connsiteX7" fmla="*/ 9985 w 10014"/>
              <a:gd name="connsiteY7" fmla="*/ 2381 h 2708"/>
              <a:gd name="connsiteX8" fmla="*/ 9974 w 10014"/>
              <a:gd name="connsiteY8" fmla="*/ 2429 h 2708"/>
              <a:gd name="connsiteX9" fmla="*/ 9959 w 10014"/>
              <a:gd name="connsiteY9" fmla="*/ 2470 h 2708"/>
              <a:gd name="connsiteX10" fmla="*/ 9940 w 10014"/>
              <a:gd name="connsiteY10" fmla="*/ 2510 h 2708"/>
              <a:gd name="connsiteX11" fmla="*/ 9922 w 10014"/>
              <a:gd name="connsiteY11" fmla="*/ 2551 h 2708"/>
              <a:gd name="connsiteX12" fmla="*/ 9900 w 10014"/>
              <a:gd name="connsiteY12" fmla="*/ 2585 h 2708"/>
              <a:gd name="connsiteX13" fmla="*/ 9877 w 10014"/>
              <a:gd name="connsiteY13" fmla="*/ 2619 h 2708"/>
              <a:gd name="connsiteX14" fmla="*/ 9855 w 10014"/>
              <a:gd name="connsiteY14" fmla="*/ 2647 h 2708"/>
              <a:gd name="connsiteX15" fmla="*/ 9829 w 10014"/>
              <a:gd name="connsiteY15" fmla="*/ 2667 h 2708"/>
              <a:gd name="connsiteX16" fmla="*/ 9800 w 10014"/>
              <a:gd name="connsiteY16" fmla="*/ 2688 h 2708"/>
              <a:gd name="connsiteX17" fmla="*/ 9774 w 10014"/>
              <a:gd name="connsiteY17" fmla="*/ 2694 h 2708"/>
              <a:gd name="connsiteX18" fmla="*/ 9744 w 10014"/>
              <a:gd name="connsiteY18" fmla="*/ 2708 h 2708"/>
              <a:gd name="connsiteX19" fmla="*/ 9714 w 10014"/>
              <a:gd name="connsiteY19" fmla="*/ 2708 h 2708"/>
              <a:gd name="connsiteX20" fmla="*/ 7 w 10014"/>
              <a:gd name="connsiteY20" fmla="*/ 2708 h 2708"/>
              <a:gd name="connsiteX21" fmla="*/ 0 w 10014"/>
              <a:gd name="connsiteY21" fmla="*/ 0 h 2708"/>
              <a:gd name="connsiteX0" fmla="*/ 0 w 10000"/>
              <a:gd name="connsiteY0" fmla="*/ 0 h 10000"/>
              <a:gd name="connsiteX1" fmla="*/ 10000 w 10000"/>
              <a:gd name="connsiteY1" fmla="*/ 1056 h 10000"/>
              <a:gd name="connsiteX2" fmla="*/ 9993 w 10000"/>
              <a:gd name="connsiteY2" fmla="*/ 8013 h 10000"/>
              <a:gd name="connsiteX3" fmla="*/ 9993 w 10000"/>
              <a:gd name="connsiteY3" fmla="*/ 8013 h 10000"/>
              <a:gd name="connsiteX4" fmla="*/ 9993 w 10000"/>
              <a:gd name="connsiteY4" fmla="*/ 8213 h 10000"/>
              <a:gd name="connsiteX5" fmla="*/ 9986 w 10000"/>
              <a:gd name="connsiteY5" fmla="*/ 8416 h 10000"/>
              <a:gd name="connsiteX6" fmla="*/ 9982 w 10000"/>
              <a:gd name="connsiteY6" fmla="*/ 8593 h 10000"/>
              <a:gd name="connsiteX7" fmla="*/ 9971 w 10000"/>
              <a:gd name="connsiteY7" fmla="*/ 8792 h 10000"/>
              <a:gd name="connsiteX8" fmla="*/ 9960 w 10000"/>
              <a:gd name="connsiteY8" fmla="*/ 8970 h 10000"/>
              <a:gd name="connsiteX9" fmla="*/ 9945 w 10000"/>
              <a:gd name="connsiteY9" fmla="*/ 9121 h 10000"/>
              <a:gd name="connsiteX10" fmla="*/ 9926 w 10000"/>
              <a:gd name="connsiteY10" fmla="*/ 9269 h 10000"/>
              <a:gd name="connsiteX11" fmla="*/ 9908 w 10000"/>
              <a:gd name="connsiteY11" fmla="*/ 9420 h 10000"/>
              <a:gd name="connsiteX12" fmla="*/ 9886 w 10000"/>
              <a:gd name="connsiteY12" fmla="*/ 9546 h 10000"/>
              <a:gd name="connsiteX13" fmla="*/ 9863 w 10000"/>
              <a:gd name="connsiteY13" fmla="*/ 9671 h 10000"/>
              <a:gd name="connsiteX14" fmla="*/ 9841 w 10000"/>
              <a:gd name="connsiteY14" fmla="*/ 9775 h 10000"/>
              <a:gd name="connsiteX15" fmla="*/ 9815 w 10000"/>
              <a:gd name="connsiteY15" fmla="*/ 9849 h 10000"/>
              <a:gd name="connsiteX16" fmla="*/ 9786 w 10000"/>
              <a:gd name="connsiteY16" fmla="*/ 9926 h 10000"/>
              <a:gd name="connsiteX17" fmla="*/ 9760 w 10000"/>
              <a:gd name="connsiteY17" fmla="*/ 9948 h 10000"/>
              <a:gd name="connsiteX18" fmla="*/ 9730 w 10000"/>
              <a:gd name="connsiteY18" fmla="*/ 10000 h 10000"/>
              <a:gd name="connsiteX19" fmla="*/ 9700 w 10000"/>
              <a:gd name="connsiteY19" fmla="*/ 10000 h 10000"/>
              <a:gd name="connsiteX20" fmla="*/ 7 w 10000"/>
              <a:gd name="connsiteY20" fmla="*/ 10000 h 10000"/>
              <a:gd name="connsiteX21" fmla="*/ 0 w 10000"/>
              <a:gd name="connsiteY21" fmla="*/ 0 h 10000"/>
              <a:gd name="connsiteX0" fmla="*/ 0 w 10000"/>
              <a:gd name="connsiteY0" fmla="*/ 0 h 8944"/>
              <a:gd name="connsiteX1" fmla="*/ 10000 w 10000"/>
              <a:gd name="connsiteY1" fmla="*/ 0 h 8944"/>
              <a:gd name="connsiteX2" fmla="*/ 9993 w 10000"/>
              <a:gd name="connsiteY2" fmla="*/ 6957 h 8944"/>
              <a:gd name="connsiteX3" fmla="*/ 9993 w 10000"/>
              <a:gd name="connsiteY3" fmla="*/ 6957 h 8944"/>
              <a:gd name="connsiteX4" fmla="*/ 9993 w 10000"/>
              <a:gd name="connsiteY4" fmla="*/ 7157 h 8944"/>
              <a:gd name="connsiteX5" fmla="*/ 9986 w 10000"/>
              <a:gd name="connsiteY5" fmla="*/ 7360 h 8944"/>
              <a:gd name="connsiteX6" fmla="*/ 9982 w 10000"/>
              <a:gd name="connsiteY6" fmla="*/ 7537 h 8944"/>
              <a:gd name="connsiteX7" fmla="*/ 9971 w 10000"/>
              <a:gd name="connsiteY7" fmla="*/ 7736 h 8944"/>
              <a:gd name="connsiteX8" fmla="*/ 9960 w 10000"/>
              <a:gd name="connsiteY8" fmla="*/ 7914 h 8944"/>
              <a:gd name="connsiteX9" fmla="*/ 9945 w 10000"/>
              <a:gd name="connsiteY9" fmla="*/ 8065 h 8944"/>
              <a:gd name="connsiteX10" fmla="*/ 9926 w 10000"/>
              <a:gd name="connsiteY10" fmla="*/ 8213 h 8944"/>
              <a:gd name="connsiteX11" fmla="*/ 9908 w 10000"/>
              <a:gd name="connsiteY11" fmla="*/ 8364 h 8944"/>
              <a:gd name="connsiteX12" fmla="*/ 9886 w 10000"/>
              <a:gd name="connsiteY12" fmla="*/ 8490 h 8944"/>
              <a:gd name="connsiteX13" fmla="*/ 9863 w 10000"/>
              <a:gd name="connsiteY13" fmla="*/ 8615 h 8944"/>
              <a:gd name="connsiteX14" fmla="*/ 9841 w 10000"/>
              <a:gd name="connsiteY14" fmla="*/ 8719 h 8944"/>
              <a:gd name="connsiteX15" fmla="*/ 9815 w 10000"/>
              <a:gd name="connsiteY15" fmla="*/ 8793 h 8944"/>
              <a:gd name="connsiteX16" fmla="*/ 9786 w 10000"/>
              <a:gd name="connsiteY16" fmla="*/ 8870 h 8944"/>
              <a:gd name="connsiteX17" fmla="*/ 9760 w 10000"/>
              <a:gd name="connsiteY17" fmla="*/ 8892 h 8944"/>
              <a:gd name="connsiteX18" fmla="*/ 9730 w 10000"/>
              <a:gd name="connsiteY18" fmla="*/ 8944 h 8944"/>
              <a:gd name="connsiteX19" fmla="*/ 9700 w 10000"/>
              <a:gd name="connsiteY19" fmla="*/ 8944 h 8944"/>
              <a:gd name="connsiteX20" fmla="*/ 7 w 10000"/>
              <a:gd name="connsiteY20" fmla="*/ 8944 h 8944"/>
              <a:gd name="connsiteX21" fmla="*/ 0 w 10000"/>
              <a:gd name="connsiteY21" fmla="*/ 0 h 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8944">
                <a:moveTo>
                  <a:pt x="0" y="0"/>
                </a:moveTo>
                <a:lnTo>
                  <a:pt x="10000" y="0"/>
                </a:lnTo>
                <a:cubicBezTo>
                  <a:pt x="9998" y="2005"/>
                  <a:pt x="9995" y="4952"/>
                  <a:pt x="9993" y="6957"/>
                </a:cubicBezTo>
                <a:lnTo>
                  <a:pt x="9993" y="6957"/>
                </a:lnTo>
                <a:lnTo>
                  <a:pt x="9993" y="7157"/>
                </a:lnTo>
                <a:cubicBezTo>
                  <a:pt x="9991" y="7223"/>
                  <a:pt x="9988" y="7293"/>
                  <a:pt x="9986" y="7360"/>
                </a:cubicBezTo>
                <a:cubicBezTo>
                  <a:pt x="9985" y="7419"/>
                  <a:pt x="9983" y="7478"/>
                  <a:pt x="9982" y="7537"/>
                </a:cubicBezTo>
                <a:cubicBezTo>
                  <a:pt x="9978" y="7604"/>
                  <a:pt x="9975" y="7670"/>
                  <a:pt x="9971" y="7736"/>
                </a:cubicBezTo>
                <a:cubicBezTo>
                  <a:pt x="9967" y="7796"/>
                  <a:pt x="9964" y="7855"/>
                  <a:pt x="9960" y="7914"/>
                </a:cubicBezTo>
                <a:cubicBezTo>
                  <a:pt x="9955" y="7965"/>
                  <a:pt x="9950" y="8013"/>
                  <a:pt x="9945" y="8065"/>
                </a:cubicBezTo>
                <a:cubicBezTo>
                  <a:pt x="9939" y="8113"/>
                  <a:pt x="9932" y="8165"/>
                  <a:pt x="9926" y="8213"/>
                </a:cubicBezTo>
                <a:cubicBezTo>
                  <a:pt x="9920" y="8265"/>
                  <a:pt x="9914" y="8313"/>
                  <a:pt x="9908" y="8364"/>
                </a:cubicBezTo>
                <a:cubicBezTo>
                  <a:pt x="9901" y="8405"/>
                  <a:pt x="9893" y="8449"/>
                  <a:pt x="9886" y="8490"/>
                </a:cubicBezTo>
                <a:cubicBezTo>
                  <a:pt x="9878" y="8530"/>
                  <a:pt x="9871" y="8575"/>
                  <a:pt x="9863" y="8615"/>
                </a:cubicBezTo>
                <a:cubicBezTo>
                  <a:pt x="9856" y="8649"/>
                  <a:pt x="9848" y="8686"/>
                  <a:pt x="9841" y="8719"/>
                </a:cubicBezTo>
                <a:cubicBezTo>
                  <a:pt x="9832" y="8744"/>
                  <a:pt x="9824" y="8768"/>
                  <a:pt x="9815" y="8793"/>
                </a:cubicBezTo>
                <a:cubicBezTo>
                  <a:pt x="9805" y="8818"/>
                  <a:pt x="9796" y="8844"/>
                  <a:pt x="9786" y="8870"/>
                </a:cubicBezTo>
                <a:cubicBezTo>
                  <a:pt x="9777" y="8877"/>
                  <a:pt x="9769" y="8885"/>
                  <a:pt x="9760" y="8892"/>
                </a:cubicBezTo>
                <a:cubicBezTo>
                  <a:pt x="9750" y="8911"/>
                  <a:pt x="9740" y="8926"/>
                  <a:pt x="9730" y="8944"/>
                </a:cubicBezTo>
                <a:lnTo>
                  <a:pt x="9700" y="8944"/>
                </a:lnTo>
                <a:lnTo>
                  <a:pt x="7" y="8944"/>
                </a:lnTo>
                <a:cubicBezTo>
                  <a:pt x="5" y="5609"/>
                  <a:pt x="2" y="333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0979" y="280801"/>
            <a:ext cx="8582043" cy="11288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57158" y="1571612"/>
            <a:ext cx="8077216" cy="4543434"/>
          </a:xfrm>
          <a:noFill/>
          <a:effectLst>
            <a:outerShdw blurRad="800100" dist="50800" dir="5400000" algn="ctr" rotWithShape="0">
              <a:srgbClr val="000000">
                <a:alpha val="3700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>
                <a:sym typeface="Wingdings" pitchFamily="2" charset="2"/>
              </a:defRPr>
            </a:lvl2pPr>
          </a:lstStyle>
          <a:p>
            <a:pPr lvl="0"/>
            <a:r>
              <a:rPr lang="nl-NL" dirty="0" smtClean="0"/>
              <a:t>Mijn persoonlijke karaktertrekken:</a:t>
            </a:r>
          </a:p>
          <a:p>
            <a:pPr lvl="1"/>
            <a:r>
              <a:rPr lang="nl-NL" dirty="0" smtClean="0"/>
              <a:t>Zijn dynamisch </a:t>
            </a:r>
            <a:r>
              <a:rPr lang="nl-NL" dirty="0" err="1" smtClean="0"/>
              <a:t>ipv</a:t>
            </a:r>
            <a:r>
              <a:rPr lang="nl-NL" dirty="0" smtClean="0"/>
              <a:t> statisch</a:t>
            </a:r>
          </a:p>
          <a:p>
            <a:pPr lvl="1"/>
            <a:r>
              <a:rPr lang="nl-NL" dirty="0" smtClean="0"/>
              <a:t>Kunnen in overdrive gaan</a:t>
            </a:r>
          </a:p>
          <a:p>
            <a:pPr lvl="1"/>
            <a:r>
              <a:rPr lang="nl-NL" dirty="0" smtClean="0"/>
              <a:t>Kunnen leiden tot uitputting  </a:t>
            </a:r>
            <a:r>
              <a:rPr lang="nl-NL" dirty="0" err="1" smtClean="0"/>
              <a:t>burnout</a:t>
            </a:r>
            <a:endParaRPr lang="nl-NL" dirty="0" smtClean="0"/>
          </a:p>
          <a:p>
            <a:pPr lvl="0"/>
            <a:r>
              <a:rPr lang="nl-NL" dirty="0" smtClean="0"/>
              <a:t>Belang van bewustzijn en zelfkennis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BBCD9-E19E-40F9-B76B-D16FB16A9D2D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 descr="ppt_logo_vertikaa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5A767-D84A-4D45-9B4E-A1BE9705F64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6" name="Freeform 9"/>
          <p:cNvSpPr>
            <a:spLocks/>
          </p:cNvSpPr>
          <p:nvPr userDrawn="1"/>
        </p:nvSpPr>
        <p:spPr bwMode="auto">
          <a:xfrm rot="10800000">
            <a:off x="281339" y="280800"/>
            <a:ext cx="8581323" cy="1128887"/>
          </a:xfrm>
          <a:custGeom>
            <a:avLst/>
            <a:gdLst>
              <a:gd name="connsiteX0" fmla="*/ 0 w 10007"/>
              <a:gd name="connsiteY0" fmla="*/ 0 h 10000"/>
              <a:gd name="connsiteX1" fmla="*/ 10007 w 10007"/>
              <a:gd name="connsiteY1" fmla="*/ 7834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07"/>
              <a:gd name="connsiteY0" fmla="*/ 0 h 10000"/>
              <a:gd name="connsiteX1" fmla="*/ 10007 w 10007"/>
              <a:gd name="connsiteY1" fmla="*/ 7292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14"/>
              <a:gd name="connsiteY0" fmla="*/ 0 h 2708"/>
              <a:gd name="connsiteX1" fmla="*/ 10014 w 10014"/>
              <a:gd name="connsiteY1" fmla="*/ 0 h 2708"/>
              <a:gd name="connsiteX2" fmla="*/ 10007 w 10014"/>
              <a:gd name="connsiteY2" fmla="*/ 2170 h 2708"/>
              <a:gd name="connsiteX3" fmla="*/ 10007 w 10014"/>
              <a:gd name="connsiteY3" fmla="*/ 2170 h 2708"/>
              <a:gd name="connsiteX4" fmla="*/ 10007 w 10014"/>
              <a:gd name="connsiteY4" fmla="*/ 2224 h 2708"/>
              <a:gd name="connsiteX5" fmla="*/ 10000 w 10014"/>
              <a:gd name="connsiteY5" fmla="*/ 2279 h 2708"/>
              <a:gd name="connsiteX6" fmla="*/ 9996 w 10014"/>
              <a:gd name="connsiteY6" fmla="*/ 2327 h 2708"/>
              <a:gd name="connsiteX7" fmla="*/ 9985 w 10014"/>
              <a:gd name="connsiteY7" fmla="*/ 2381 h 2708"/>
              <a:gd name="connsiteX8" fmla="*/ 9974 w 10014"/>
              <a:gd name="connsiteY8" fmla="*/ 2429 h 2708"/>
              <a:gd name="connsiteX9" fmla="*/ 9959 w 10014"/>
              <a:gd name="connsiteY9" fmla="*/ 2470 h 2708"/>
              <a:gd name="connsiteX10" fmla="*/ 9940 w 10014"/>
              <a:gd name="connsiteY10" fmla="*/ 2510 h 2708"/>
              <a:gd name="connsiteX11" fmla="*/ 9922 w 10014"/>
              <a:gd name="connsiteY11" fmla="*/ 2551 h 2708"/>
              <a:gd name="connsiteX12" fmla="*/ 9900 w 10014"/>
              <a:gd name="connsiteY12" fmla="*/ 2585 h 2708"/>
              <a:gd name="connsiteX13" fmla="*/ 9877 w 10014"/>
              <a:gd name="connsiteY13" fmla="*/ 2619 h 2708"/>
              <a:gd name="connsiteX14" fmla="*/ 9855 w 10014"/>
              <a:gd name="connsiteY14" fmla="*/ 2647 h 2708"/>
              <a:gd name="connsiteX15" fmla="*/ 9829 w 10014"/>
              <a:gd name="connsiteY15" fmla="*/ 2667 h 2708"/>
              <a:gd name="connsiteX16" fmla="*/ 9800 w 10014"/>
              <a:gd name="connsiteY16" fmla="*/ 2688 h 2708"/>
              <a:gd name="connsiteX17" fmla="*/ 9774 w 10014"/>
              <a:gd name="connsiteY17" fmla="*/ 2694 h 2708"/>
              <a:gd name="connsiteX18" fmla="*/ 9744 w 10014"/>
              <a:gd name="connsiteY18" fmla="*/ 2708 h 2708"/>
              <a:gd name="connsiteX19" fmla="*/ 9714 w 10014"/>
              <a:gd name="connsiteY19" fmla="*/ 2708 h 2708"/>
              <a:gd name="connsiteX20" fmla="*/ 7 w 10014"/>
              <a:gd name="connsiteY20" fmla="*/ 2708 h 2708"/>
              <a:gd name="connsiteX21" fmla="*/ 0 w 10014"/>
              <a:gd name="connsiteY21" fmla="*/ 0 h 2708"/>
              <a:gd name="connsiteX0" fmla="*/ 0 w 10000"/>
              <a:gd name="connsiteY0" fmla="*/ 0 h 10000"/>
              <a:gd name="connsiteX1" fmla="*/ 10000 w 10000"/>
              <a:gd name="connsiteY1" fmla="*/ 1056 h 10000"/>
              <a:gd name="connsiteX2" fmla="*/ 9993 w 10000"/>
              <a:gd name="connsiteY2" fmla="*/ 8013 h 10000"/>
              <a:gd name="connsiteX3" fmla="*/ 9993 w 10000"/>
              <a:gd name="connsiteY3" fmla="*/ 8013 h 10000"/>
              <a:gd name="connsiteX4" fmla="*/ 9993 w 10000"/>
              <a:gd name="connsiteY4" fmla="*/ 8213 h 10000"/>
              <a:gd name="connsiteX5" fmla="*/ 9986 w 10000"/>
              <a:gd name="connsiteY5" fmla="*/ 8416 h 10000"/>
              <a:gd name="connsiteX6" fmla="*/ 9982 w 10000"/>
              <a:gd name="connsiteY6" fmla="*/ 8593 h 10000"/>
              <a:gd name="connsiteX7" fmla="*/ 9971 w 10000"/>
              <a:gd name="connsiteY7" fmla="*/ 8792 h 10000"/>
              <a:gd name="connsiteX8" fmla="*/ 9960 w 10000"/>
              <a:gd name="connsiteY8" fmla="*/ 8970 h 10000"/>
              <a:gd name="connsiteX9" fmla="*/ 9945 w 10000"/>
              <a:gd name="connsiteY9" fmla="*/ 9121 h 10000"/>
              <a:gd name="connsiteX10" fmla="*/ 9926 w 10000"/>
              <a:gd name="connsiteY10" fmla="*/ 9269 h 10000"/>
              <a:gd name="connsiteX11" fmla="*/ 9908 w 10000"/>
              <a:gd name="connsiteY11" fmla="*/ 9420 h 10000"/>
              <a:gd name="connsiteX12" fmla="*/ 9886 w 10000"/>
              <a:gd name="connsiteY12" fmla="*/ 9546 h 10000"/>
              <a:gd name="connsiteX13" fmla="*/ 9863 w 10000"/>
              <a:gd name="connsiteY13" fmla="*/ 9671 h 10000"/>
              <a:gd name="connsiteX14" fmla="*/ 9841 w 10000"/>
              <a:gd name="connsiteY14" fmla="*/ 9775 h 10000"/>
              <a:gd name="connsiteX15" fmla="*/ 9815 w 10000"/>
              <a:gd name="connsiteY15" fmla="*/ 9849 h 10000"/>
              <a:gd name="connsiteX16" fmla="*/ 9786 w 10000"/>
              <a:gd name="connsiteY16" fmla="*/ 9926 h 10000"/>
              <a:gd name="connsiteX17" fmla="*/ 9760 w 10000"/>
              <a:gd name="connsiteY17" fmla="*/ 9948 h 10000"/>
              <a:gd name="connsiteX18" fmla="*/ 9730 w 10000"/>
              <a:gd name="connsiteY18" fmla="*/ 10000 h 10000"/>
              <a:gd name="connsiteX19" fmla="*/ 9700 w 10000"/>
              <a:gd name="connsiteY19" fmla="*/ 10000 h 10000"/>
              <a:gd name="connsiteX20" fmla="*/ 7 w 10000"/>
              <a:gd name="connsiteY20" fmla="*/ 10000 h 10000"/>
              <a:gd name="connsiteX21" fmla="*/ 0 w 10000"/>
              <a:gd name="connsiteY21" fmla="*/ 0 h 10000"/>
              <a:gd name="connsiteX0" fmla="*/ 0 w 10000"/>
              <a:gd name="connsiteY0" fmla="*/ 0 h 8944"/>
              <a:gd name="connsiteX1" fmla="*/ 10000 w 10000"/>
              <a:gd name="connsiteY1" fmla="*/ 0 h 8944"/>
              <a:gd name="connsiteX2" fmla="*/ 9993 w 10000"/>
              <a:gd name="connsiteY2" fmla="*/ 6957 h 8944"/>
              <a:gd name="connsiteX3" fmla="*/ 9993 w 10000"/>
              <a:gd name="connsiteY3" fmla="*/ 6957 h 8944"/>
              <a:gd name="connsiteX4" fmla="*/ 9993 w 10000"/>
              <a:gd name="connsiteY4" fmla="*/ 7157 h 8944"/>
              <a:gd name="connsiteX5" fmla="*/ 9986 w 10000"/>
              <a:gd name="connsiteY5" fmla="*/ 7360 h 8944"/>
              <a:gd name="connsiteX6" fmla="*/ 9982 w 10000"/>
              <a:gd name="connsiteY6" fmla="*/ 7537 h 8944"/>
              <a:gd name="connsiteX7" fmla="*/ 9971 w 10000"/>
              <a:gd name="connsiteY7" fmla="*/ 7736 h 8944"/>
              <a:gd name="connsiteX8" fmla="*/ 9960 w 10000"/>
              <a:gd name="connsiteY8" fmla="*/ 7914 h 8944"/>
              <a:gd name="connsiteX9" fmla="*/ 9945 w 10000"/>
              <a:gd name="connsiteY9" fmla="*/ 8065 h 8944"/>
              <a:gd name="connsiteX10" fmla="*/ 9926 w 10000"/>
              <a:gd name="connsiteY10" fmla="*/ 8213 h 8944"/>
              <a:gd name="connsiteX11" fmla="*/ 9908 w 10000"/>
              <a:gd name="connsiteY11" fmla="*/ 8364 h 8944"/>
              <a:gd name="connsiteX12" fmla="*/ 9886 w 10000"/>
              <a:gd name="connsiteY12" fmla="*/ 8490 h 8944"/>
              <a:gd name="connsiteX13" fmla="*/ 9863 w 10000"/>
              <a:gd name="connsiteY13" fmla="*/ 8615 h 8944"/>
              <a:gd name="connsiteX14" fmla="*/ 9841 w 10000"/>
              <a:gd name="connsiteY14" fmla="*/ 8719 h 8944"/>
              <a:gd name="connsiteX15" fmla="*/ 9815 w 10000"/>
              <a:gd name="connsiteY15" fmla="*/ 8793 h 8944"/>
              <a:gd name="connsiteX16" fmla="*/ 9786 w 10000"/>
              <a:gd name="connsiteY16" fmla="*/ 8870 h 8944"/>
              <a:gd name="connsiteX17" fmla="*/ 9760 w 10000"/>
              <a:gd name="connsiteY17" fmla="*/ 8892 h 8944"/>
              <a:gd name="connsiteX18" fmla="*/ 9730 w 10000"/>
              <a:gd name="connsiteY18" fmla="*/ 8944 h 8944"/>
              <a:gd name="connsiteX19" fmla="*/ 9700 w 10000"/>
              <a:gd name="connsiteY19" fmla="*/ 8944 h 8944"/>
              <a:gd name="connsiteX20" fmla="*/ 7 w 10000"/>
              <a:gd name="connsiteY20" fmla="*/ 8944 h 8944"/>
              <a:gd name="connsiteX21" fmla="*/ 0 w 10000"/>
              <a:gd name="connsiteY21" fmla="*/ 0 h 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8944">
                <a:moveTo>
                  <a:pt x="0" y="0"/>
                </a:moveTo>
                <a:lnTo>
                  <a:pt x="10000" y="0"/>
                </a:lnTo>
                <a:cubicBezTo>
                  <a:pt x="9998" y="2005"/>
                  <a:pt x="9995" y="4952"/>
                  <a:pt x="9993" y="6957"/>
                </a:cubicBezTo>
                <a:lnTo>
                  <a:pt x="9993" y="6957"/>
                </a:lnTo>
                <a:lnTo>
                  <a:pt x="9993" y="7157"/>
                </a:lnTo>
                <a:cubicBezTo>
                  <a:pt x="9991" y="7223"/>
                  <a:pt x="9988" y="7293"/>
                  <a:pt x="9986" y="7360"/>
                </a:cubicBezTo>
                <a:cubicBezTo>
                  <a:pt x="9985" y="7419"/>
                  <a:pt x="9983" y="7478"/>
                  <a:pt x="9982" y="7537"/>
                </a:cubicBezTo>
                <a:cubicBezTo>
                  <a:pt x="9978" y="7604"/>
                  <a:pt x="9975" y="7670"/>
                  <a:pt x="9971" y="7736"/>
                </a:cubicBezTo>
                <a:cubicBezTo>
                  <a:pt x="9967" y="7796"/>
                  <a:pt x="9964" y="7855"/>
                  <a:pt x="9960" y="7914"/>
                </a:cubicBezTo>
                <a:cubicBezTo>
                  <a:pt x="9955" y="7965"/>
                  <a:pt x="9950" y="8013"/>
                  <a:pt x="9945" y="8065"/>
                </a:cubicBezTo>
                <a:cubicBezTo>
                  <a:pt x="9939" y="8113"/>
                  <a:pt x="9932" y="8165"/>
                  <a:pt x="9926" y="8213"/>
                </a:cubicBezTo>
                <a:cubicBezTo>
                  <a:pt x="9920" y="8265"/>
                  <a:pt x="9914" y="8313"/>
                  <a:pt x="9908" y="8364"/>
                </a:cubicBezTo>
                <a:cubicBezTo>
                  <a:pt x="9901" y="8405"/>
                  <a:pt x="9893" y="8449"/>
                  <a:pt x="9886" y="8490"/>
                </a:cubicBezTo>
                <a:cubicBezTo>
                  <a:pt x="9878" y="8530"/>
                  <a:pt x="9871" y="8575"/>
                  <a:pt x="9863" y="8615"/>
                </a:cubicBezTo>
                <a:cubicBezTo>
                  <a:pt x="9856" y="8649"/>
                  <a:pt x="9848" y="8686"/>
                  <a:pt x="9841" y="8719"/>
                </a:cubicBezTo>
                <a:cubicBezTo>
                  <a:pt x="9832" y="8744"/>
                  <a:pt x="9824" y="8768"/>
                  <a:pt x="9815" y="8793"/>
                </a:cubicBezTo>
                <a:cubicBezTo>
                  <a:pt x="9805" y="8818"/>
                  <a:pt x="9796" y="8844"/>
                  <a:pt x="9786" y="8870"/>
                </a:cubicBezTo>
                <a:cubicBezTo>
                  <a:pt x="9777" y="8877"/>
                  <a:pt x="9769" y="8885"/>
                  <a:pt x="9760" y="8892"/>
                </a:cubicBezTo>
                <a:cubicBezTo>
                  <a:pt x="9750" y="8911"/>
                  <a:pt x="9740" y="8926"/>
                  <a:pt x="9730" y="8944"/>
                </a:cubicBezTo>
                <a:lnTo>
                  <a:pt x="9700" y="8944"/>
                </a:lnTo>
                <a:lnTo>
                  <a:pt x="7" y="8944"/>
                </a:lnTo>
                <a:cubicBezTo>
                  <a:pt x="5" y="5609"/>
                  <a:pt x="2" y="333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80979" y="280801"/>
            <a:ext cx="8582043" cy="11288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9" name="Afbeelding 8" descr="ppt_logo_vertikaa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1DFBA-244D-47FF-966F-B245015B2C9F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 descr="ppt_logo_vertikaa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Freeform 9"/>
          <p:cNvSpPr>
            <a:spLocks/>
          </p:cNvSpPr>
          <p:nvPr userDrawn="1"/>
        </p:nvSpPr>
        <p:spPr bwMode="auto">
          <a:xfrm rot="10800000">
            <a:off x="281338" y="280809"/>
            <a:ext cx="3030265" cy="1128887"/>
          </a:xfrm>
          <a:custGeom>
            <a:avLst/>
            <a:gdLst>
              <a:gd name="connsiteX0" fmla="*/ 0 w 10007"/>
              <a:gd name="connsiteY0" fmla="*/ 0 h 10000"/>
              <a:gd name="connsiteX1" fmla="*/ 10007 w 10007"/>
              <a:gd name="connsiteY1" fmla="*/ 7834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07"/>
              <a:gd name="connsiteY0" fmla="*/ 0 h 10000"/>
              <a:gd name="connsiteX1" fmla="*/ 10007 w 10007"/>
              <a:gd name="connsiteY1" fmla="*/ 7292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14"/>
              <a:gd name="connsiteY0" fmla="*/ 0 h 2708"/>
              <a:gd name="connsiteX1" fmla="*/ 10014 w 10014"/>
              <a:gd name="connsiteY1" fmla="*/ 0 h 2708"/>
              <a:gd name="connsiteX2" fmla="*/ 10007 w 10014"/>
              <a:gd name="connsiteY2" fmla="*/ 2170 h 2708"/>
              <a:gd name="connsiteX3" fmla="*/ 10007 w 10014"/>
              <a:gd name="connsiteY3" fmla="*/ 2170 h 2708"/>
              <a:gd name="connsiteX4" fmla="*/ 10007 w 10014"/>
              <a:gd name="connsiteY4" fmla="*/ 2224 h 2708"/>
              <a:gd name="connsiteX5" fmla="*/ 10000 w 10014"/>
              <a:gd name="connsiteY5" fmla="*/ 2279 h 2708"/>
              <a:gd name="connsiteX6" fmla="*/ 9996 w 10014"/>
              <a:gd name="connsiteY6" fmla="*/ 2327 h 2708"/>
              <a:gd name="connsiteX7" fmla="*/ 9985 w 10014"/>
              <a:gd name="connsiteY7" fmla="*/ 2381 h 2708"/>
              <a:gd name="connsiteX8" fmla="*/ 9974 w 10014"/>
              <a:gd name="connsiteY8" fmla="*/ 2429 h 2708"/>
              <a:gd name="connsiteX9" fmla="*/ 9959 w 10014"/>
              <a:gd name="connsiteY9" fmla="*/ 2470 h 2708"/>
              <a:gd name="connsiteX10" fmla="*/ 9940 w 10014"/>
              <a:gd name="connsiteY10" fmla="*/ 2510 h 2708"/>
              <a:gd name="connsiteX11" fmla="*/ 9922 w 10014"/>
              <a:gd name="connsiteY11" fmla="*/ 2551 h 2708"/>
              <a:gd name="connsiteX12" fmla="*/ 9900 w 10014"/>
              <a:gd name="connsiteY12" fmla="*/ 2585 h 2708"/>
              <a:gd name="connsiteX13" fmla="*/ 9877 w 10014"/>
              <a:gd name="connsiteY13" fmla="*/ 2619 h 2708"/>
              <a:gd name="connsiteX14" fmla="*/ 9855 w 10014"/>
              <a:gd name="connsiteY14" fmla="*/ 2647 h 2708"/>
              <a:gd name="connsiteX15" fmla="*/ 9829 w 10014"/>
              <a:gd name="connsiteY15" fmla="*/ 2667 h 2708"/>
              <a:gd name="connsiteX16" fmla="*/ 9800 w 10014"/>
              <a:gd name="connsiteY16" fmla="*/ 2688 h 2708"/>
              <a:gd name="connsiteX17" fmla="*/ 9774 w 10014"/>
              <a:gd name="connsiteY17" fmla="*/ 2694 h 2708"/>
              <a:gd name="connsiteX18" fmla="*/ 9744 w 10014"/>
              <a:gd name="connsiteY18" fmla="*/ 2708 h 2708"/>
              <a:gd name="connsiteX19" fmla="*/ 9714 w 10014"/>
              <a:gd name="connsiteY19" fmla="*/ 2708 h 2708"/>
              <a:gd name="connsiteX20" fmla="*/ 7 w 10014"/>
              <a:gd name="connsiteY20" fmla="*/ 2708 h 2708"/>
              <a:gd name="connsiteX21" fmla="*/ 0 w 10014"/>
              <a:gd name="connsiteY21" fmla="*/ 0 h 2708"/>
              <a:gd name="connsiteX0" fmla="*/ 0 w 10000"/>
              <a:gd name="connsiteY0" fmla="*/ 0 h 10000"/>
              <a:gd name="connsiteX1" fmla="*/ 10000 w 10000"/>
              <a:gd name="connsiteY1" fmla="*/ 1056 h 10000"/>
              <a:gd name="connsiteX2" fmla="*/ 9993 w 10000"/>
              <a:gd name="connsiteY2" fmla="*/ 8013 h 10000"/>
              <a:gd name="connsiteX3" fmla="*/ 9993 w 10000"/>
              <a:gd name="connsiteY3" fmla="*/ 8013 h 10000"/>
              <a:gd name="connsiteX4" fmla="*/ 9993 w 10000"/>
              <a:gd name="connsiteY4" fmla="*/ 8213 h 10000"/>
              <a:gd name="connsiteX5" fmla="*/ 9986 w 10000"/>
              <a:gd name="connsiteY5" fmla="*/ 8416 h 10000"/>
              <a:gd name="connsiteX6" fmla="*/ 9982 w 10000"/>
              <a:gd name="connsiteY6" fmla="*/ 8593 h 10000"/>
              <a:gd name="connsiteX7" fmla="*/ 9971 w 10000"/>
              <a:gd name="connsiteY7" fmla="*/ 8792 h 10000"/>
              <a:gd name="connsiteX8" fmla="*/ 9960 w 10000"/>
              <a:gd name="connsiteY8" fmla="*/ 8970 h 10000"/>
              <a:gd name="connsiteX9" fmla="*/ 9945 w 10000"/>
              <a:gd name="connsiteY9" fmla="*/ 9121 h 10000"/>
              <a:gd name="connsiteX10" fmla="*/ 9926 w 10000"/>
              <a:gd name="connsiteY10" fmla="*/ 9269 h 10000"/>
              <a:gd name="connsiteX11" fmla="*/ 9908 w 10000"/>
              <a:gd name="connsiteY11" fmla="*/ 9420 h 10000"/>
              <a:gd name="connsiteX12" fmla="*/ 9886 w 10000"/>
              <a:gd name="connsiteY12" fmla="*/ 9546 h 10000"/>
              <a:gd name="connsiteX13" fmla="*/ 9863 w 10000"/>
              <a:gd name="connsiteY13" fmla="*/ 9671 h 10000"/>
              <a:gd name="connsiteX14" fmla="*/ 9841 w 10000"/>
              <a:gd name="connsiteY14" fmla="*/ 9775 h 10000"/>
              <a:gd name="connsiteX15" fmla="*/ 9815 w 10000"/>
              <a:gd name="connsiteY15" fmla="*/ 9849 h 10000"/>
              <a:gd name="connsiteX16" fmla="*/ 9786 w 10000"/>
              <a:gd name="connsiteY16" fmla="*/ 9926 h 10000"/>
              <a:gd name="connsiteX17" fmla="*/ 9760 w 10000"/>
              <a:gd name="connsiteY17" fmla="*/ 9948 h 10000"/>
              <a:gd name="connsiteX18" fmla="*/ 9730 w 10000"/>
              <a:gd name="connsiteY18" fmla="*/ 10000 h 10000"/>
              <a:gd name="connsiteX19" fmla="*/ 9700 w 10000"/>
              <a:gd name="connsiteY19" fmla="*/ 10000 h 10000"/>
              <a:gd name="connsiteX20" fmla="*/ 7 w 10000"/>
              <a:gd name="connsiteY20" fmla="*/ 10000 h 10000"/>
              <a:gd name="connsiteX21" fmla="*/ 0 w 10000"/>
              <a:gd name="connsiteY21" fmla="*/ 0 h 10000"/>
              <a:gd name="connsiteX0" fmla="*/ 0 w 10000"/>
              <a:gd name="connsiteY0" fmla="*/ 0 h 8944"/>
              <a:gd name="connsiteX1" fmla="*/ 10000 w 10000"/>
              <a:gd name="connsiteY1" fmla="*/ 0 h 8944"/>
              <a:gd name="connsiteX2" fmla="*/ 9993 w 10000"/>
              <a:gd name="connsiteY2" fmla="*/ 6957 h 8944"/>
              <a:gd name="connsiteX3" fmla="*/ 9993 w 10000"/>
              <a:gd name="connsiteY3" fmla="*/ 6957 h 8944"/>
              <a:gd name="connsiteX4" fmla="*/ 9993 w 10000"/>
              <a:gd name="connsiteY4" fmla="*/ 7157 h 8944"/>
              <a:gd name="connsiteX5" fmla="*/ 9986 w 10000"/>
              <a:gd name="connsiteY5" fmla="*/ 7360 h 8944"/>
              <a:gd name="connsiteX6" fmla="*/ 9982 w 10000"/>
              <a:gd name="connsiteY6" fmla="*/ 7537 h 8944"/>
              <a:gd name="connsiteX7" fmla="*/ 9971 w 10000"/>
              <a:gd name="connsiteY7" fmla="*/ 7736 h 8944"/>
              <a:gd name="connsiteX8" fmla="*/ 9960 w 10000"/>
              <a:gd name="connsiteY8" fmla="*/ 7914 h 8944"/>
              <a:gd name="connsiteX9" fmla="*/ 9945 w 10000"/>
              <a:gd name="connsiteY9" fmla="*/ 8065 h 8944"/>
              <a:gd name="connsiteX10" fmla="*/ 9926 w 10000"/>
              <a:gd name="connsiteY10" fmla="*/ 8213 h 8944"/>
              <a:gd name="connsiteX11" fmla="*/ 9908 w 10000"/>
              <a:gd name="connsiteY11" fmla="*/ 8364 h 8944"/>
              <a:gd name="connsiteX12" fmla="*/ 9886 w 10000"/>
              <a:gd name="connsiteY12" fmla="*/ 8490 h 8944"/>
              <a:gd name="connsiteX13" fmla="*/ 9863 w 10000"/>
              <a:gd name="connsiteY13" fmla="*/ 8615 h 8944"/>
              <a:gd name="connsiteX14" fmla="*/ 9841 w 10000"/>
              <a:gd name="connsiteY14" fmla="*/ 8719 h 8944"/>
              <a:gd name="connsiteX15" fmla="*/ 9815 w 10000"/>
              <a:gd name="connsiteY15" fmla="*/ 8793 h 8944"/>
              <a:gd name="connsiteX16" fmla="*/ 9786 w 10000"/>
              <a:gd name="connsiteY16" fmla="*/ 8870 h 8944"/>
              <a:gd name="connsiteX17" fmla="*/ 9760 w 10000"/>
              <a:gd name="connsiteY17" fmla="*/ 8892 h 8944"/>
              <a:gd name="connsiteX18" fmla="*/ 9730 w 10000"/>
              <a:gd name="connsiteY18" fmla="*/ 8944 h 8944"/>
              <a:gd name="connsiteX19" fmla="*/ 9700 w 10000"/>
              <a:gd name="connsiteY19" fmla="*/ 8944 h 8944"/>
              <a:gd name="connsiteX20" fmla="*/ 7 w 10000"/>
              <a:gd name="connsiteY20" fmla="*/ 8944 h 8944"/>
              <a:gd name="connsiteX21" fmla="*/ 0 w 10000"/>
              <a:gd name="connsiteY21" fmla="*/ 0 h 8944"/>
              <a:gd name="connsiteX0" fmla="*/ 6466 w 9995"/>
              <a:gd name="connsiteY0" fmla="*/ 0 h 10000"/>
              <a:gd name="connsiteX1" fmla="*/ 9995 w 9995"/>
              <a:gd name="connsiteY1" fmla="*/ 0 h 10000"/>
              <a:gd name="connsiteX2" fmla="*/ 9988 w 9995"/>
              <a:gd name="connsiteY2" fmla="*/ 7778 h 10000"/>
              <a:gd name="connsiteX3" fmla="*/ 9988 w 9995"/>
              <a:gd name="connsiteY3" fmla="*/ 7778 h 10000"/>
              <a:gd name="connsiteX4" fmla="*/ 9988 w 9995"/>
              <a:gd name="connsiteY4" fmla="*/ 8002 h 10000"/>
              <a:gd name="connsiteX5" fmla="*/ 9981 w 9995"/>
              <a:gd name="connsiteY5" fmla="*/ 8229 h 10000"/>
              <a:gd name="connsiteX6" fmla="*/ 9977 w 9995"/>
              <a:gd name="connsiteY6" fmla="*/ 8427 h 10000"/>
              <a:gd name="connsiteX7" fmla="*/ 9966 w 9995"/>
              <a:gd name="connsiteY7" fmla="*/ 8649 h 10000"/>
              <a:gd name="connsiteX8" fmla="*/ 9955 w 9995"/>
              <a:gd name="connsiteY8" fmla="*/ 8848 h 10000"/>
              <a:gd name="connsiteX9" fmla="*/ 9940 w 9995"/>
              <a:gd name="connsiteY9" fmla="*/ 9017 h 10000"/>
              <a:gd name="connsiteX10" fmla="*/ 9921 w 9995"/>
              <a:gd name="connsiteY10" fmla="*/ 9183 h 10000"/>
              <a:gd name="connsiteX11" fmla="*/ 9903 w 9995"/>
              <a:gd name="connsiteY11" fmla="*/ 9352 h 10000"/>
              <a:gd name="connsiteX12" fmla="*/ 9881 w 9995"/>
              <a:gd name="connsiteY12" fmla="*/ 9492 h 10000"/>
              <a:gd name="connsiteX13" fmla="*/ 9858 w 9995"/>
              <a:gd name="connsiteY13" fmla="*/ 9632 h 10000"/>
              <a:gd name="connsiteX14" fmla="*/ 9836 w 9995"/>
              <a:gd name="connsiteY14" fmla="*/ 9748 h 10000"/>
              <a:gd name="connsiteX15" fmla="*/ 9810 w 9995"/>
              <a:gd name="connsiteY15" fmla="*/ 9831 h 10000"/>
              <a:gd name="connsiteX16" fmla="*/ 9781 w 9995"/>
              <a:gd name="connsiteY16" fmla="*/ 9917 h 10000"/>
              <a:gd name="connsiteX17" fmla="*/ 9755 w 9995"/>
              <a:gd name="connsiteY17" fmla="*/ 9942 h 10000"/>
              <a:gd name="connsiteX18" fmla="*/ 9725 w 9995"/>
              <a:gd name="connsiteY18" fmla="*/ 10000 h 10000"/>
              <a:gd name="connsiteX19" fmla="*/ 9695 w 9995"/>
              <a:gd name="connsiteY19" fmla="*/ 10000 h 10000"/>
              <a:gd name="connsiteX20" fmla="*/ 2 w 9995"/>
              <a:gd name="connsiteY20" fmla="*/ 10000 h 10000"/>
              <a:gd name="connsiteX21" fmla="*/ 6466 w 9995"/>
              <a:gd name="connsiteY21" fmla="*/ 0 h 10000"/>
              <a:gd name="connsiteX0" fmla="*/ 2 w 3533"/>
              <a:gd name="connsiteY0" fmla="*/ 0 h 10000"/>
              <a:gd name="connsiteX1" fmla="*/ 3533 w 3533"/>
              <a:gd name="connsiteY1" fmla="*/ 0 h 10000"/>
              <a:gd name="connsiteX2" fmla="*/ 3526 w 3533"/>
              <a:gd name="connsiteY2" fmla="*/ 7778 h 10000"/>
              <a:gd name="connsiteX3" fmla="*/ 3526 w 3533"/>
              <a:gd name="connsiteY3" fmla="*/ 7778 h 10000"/>
              <a:gd name="connsiteX4" fmla="*/ 3526 w 3533"/>
              <a:gd name="connsiteY4" fmla="*/ 8002 h 10000"/>
              <a:gd name="connsiteX5" fmla="*/ 3519 w 3533"/>
              <a:gd name="connsiteY5" fmla="*/ 8229 h 10000"/>
              <a:gd name="connsiteX6" fmla="*/ 3515 w 3533"/>
              <a:gd name="connsiteY6" fmla="*/ 8427 h 10000"/>
              <a:gd name="connsiteX7" fmla="*/ 3504 w 3533"/>
              <a:gd name="connsiteY7" fmla="*/ 8649 h 10000"/>
              <a:gd name="connsiteX8" fmla="*/ 3493 w 3533"/>
              <a:gd name="connsiteY8" fmla="*/ 8848 h 10000"/>
              <a:gd name="connsiteX9" fmla="*/ 3478 w 3533"/>
              <a:gd name="connsiteY9" fmla="*/ 9017 h 10000"/>
              <a:gd name="connsiteX10" fmla="*/ 3459 w 3533"/>
              <a:gd name="connsiteY10" fmla="*/ 9183 h 10000"/>
              <a:gd name="connsiteX11" fmla="*/ 3441 w 3533"/>
              <a:gd name="connsiteY11" fmla="*/ 9352 h 10000"/>
              <a:gd name="connsiteX12" fmla="*/ 3419 w 3533"/>
              <a:gd name="connsiteY12" fmla="*/ 9492 h 10000"/>
              <a:gd name="connsiteX13" fmla="*/ 3396 w 3533"/>
              <a:gd name="connsiteY13" fmla="*/ 9632 h 10000"/>
              <a:gd name="connsiteX14" fmla="*/ 3374 w 3533"/>
              <a:gd name="connsiteY14" fmla="*/ 9748 h 10000"/>
              <a:gd name="connsiteX15" fmla="*/ 3348 w 3533"/>
              <a:gd name="connsiteY15" fmla="*/ 9831 h 10000"/>
              <a:gd name="connsiteX16" fmla="*/ 3319 w 3533"/>
              <a:gd name="connsiteY16" fmla="*/ 9917 h 10000"/>
              <a:gd name="connsiteX17" fmla="*/ 3293 w 3533"/>
              <a:gd name="connsiteY17" fmla="*/ 9942 h 10000"/>
              <a:gd name="connsiteX18" fmla="*/ 3263 w 3533"/>
              <a:gd name="connsiteY18" fmla="*/ 10000 h 10000"/>
              <a:gd name="connsiteX19" fmla="*/ 3233 w 3533"/>
              <a:gd name="connsiteY19" fmla="*/ 10000 h 10000"/>
              <a:gd name="connsiteX20" fmla="*/ 2 w 3533"/>
              <a:gd name="connsiteY20" fmla="*/ 10000 h 10000"/>
              <a:gd name="connsiteX21" fmla="*/ 2 w 3533"/>
              <a:gd name="connsiteY2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33" h="10000">
                <a:moveTo>
                  <a:pt x="2" y="0"/>
                </a:moveTo>
                <a:lnTo>
                  <a:pt x="3533" y="0"/>
                </a:lnTo>
                <a:cubicBezTo>
                  <a:pt x="3531" y="2242"/>
                  <a:pt x="3528" y="5537"/>
                  <a:pt x="3526" y="7778"/>
                </a:cubicBezTo>
                <a:lnTo>
                  <a:pt x="3526" y="7778"/>
                </a:lnTo>
                <a:lnTo>
                  <a:pt x="3526" y="8002"/>
                </a:lnTo>
                <a:cubicBezTo>
                  <a:pt x="3524" y="8076"/>
                  <a:pt x="3521" y="8154"/>
                  <a:pt x="3519" y="8229"/>
                </a:cubicBezTo>
                <a:cubicBezTo>
                  <a:pt x="3518" y="8295"/>
                  <a:pt x="3516" y="8361"/>
                  <a:pt x="3515" y="8427"/>
                </a:cubicBezTo>
                <a:cubicBezTo>
                  <a:pt x="3511" y="8502"/>
                  <a:pt x="3508" y="8576"/>
                  <a:pt x="3504" y="8649"/>
                </a:cubicBezTo>
                <a:cubicBezTo>
                  <a:pt x="3500" y="8716"/>
                  <a:pt x="3497" y="8782"/>
                  <a:pt x="3493" y="8848"/>
                </a:cubicBezTo>
                <a:cubicBezTo>
                  <a:pt x="3488" y="8905"/>
                  <a:pt x="3483" y="8959"/>
                  <a:pt x="3478" y="9017"/>
                </a:cubicBezTo>
                <a:cubicBezTo>
                  <a:pt x="3472" y="9071"/>
                  <a:pt x="3465" y="9129"/>
                  <a:pt x="3459" y="9183"/>
                </a:cubicBezTo>
                <a:cubicBezTo>
                  <a:pt x="3453" y="9241"/>
                  <a:pt x="3447" y="9294"/>
                  <a:pt x="3441" y="9352"/>
                </a:cubicBezTo>
                <a:cubicBezTo>
                  <a:pt x="3434" y="9397"/>
                  <a:pt x="3426" y="9447"/>
                  <a:pt x="3419" y="9492"/>
                </a:cubicBezTo>
                <a:cubicBezTo>
                  <a:pt x="3411" y="9537"/>
                  <a:pt x="3404" y="9587"/>
                  <a:pt x="3396" y="9632"/>
                </a:cubicBezTo>
                <a:cubicBezTo>
                  <a:pt x="3389" y="9670"/>
                  <a:pt x="3381" y="9712"/>
                  <a:pt x="3374" y="9748"/>
                </a:cubicBezTo>
                <a:cubicBezTo>
                  <a:pt x="3365" y="9776"/>
                  <a:pt x="3357" y="9803"/>
                  <a:pt x="3348" y="9831"/>
                </a:cubicBezTo>
                <a:cubicBezTo>
                  <a:pt x="3338" y="9859"/>
                  <a:pt x="3329" y="9888"/>
                  <a:pt x="3319" y="9917"/>
                </a:cubicBezTo>
                <a:cubicBezTo>
                  <a:pt x="3310" y="9925"/>
                  <a:pt x="3302" y="9934"/>
                  <a:pt x="3293" y="9942"/>
                </a:cubicBezTo>
                <a:cubicBezTo>
                  <a:pt x="3283" y="9963"/>
                  <a:pt x="3273" y="9980"/>
                  <a:pt x="3263" y="10000"/>
                </a:cubicBezTo>
                <a:lnTo>
                  <a:pt x="3233" y="10000"/>
                </a:lnTo>
                <a:lnTo>
                  <a:pt x="2" y="10000"/>
                </a:lnTo>
                <a:cubicBezTo>
                  <a:pt x="0" y="6271"/>
                  <a:pt x="4" y="3729"/>
                  <a:pt x="2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2852735" cy="11366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93249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3394" y="1662109"/>
            <a:ext cx="2776543" cy="45434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CE36-CDCA-4252-929A-1F8082B6DA78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 descr="ppt_logo_vertikaa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9"/>
          <p:cNvSpPr>
            <a:spLocks/>
          </p:cNvSpPr>
          <p:nvPr userDrawn="1"/>
        </p:nvSpPr>
        <p:spPr bwMode="auto">
          <a:xfrm rot="10800000">
            <a:off x="281339" y="280800"/>
            <a:ext cx="8581323" cy="1128887"/>
          </a:xfrm>
          <a:custGeom>
            <a:avLst/>
            <a:gdLst>
              <a:gd name="connsiteX0" fmla="*/ 0 w 10007"/>
              <a:gd name="connsiteY0" fmla="*/ 0 h 10000"/>
              <a:gd name="connsiteX1" fmla="*/ 10007 w 10007"/>
              <a:gd name="connsiteY1" fmla="*/ 7834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07"/>
              <a:gd name="connsiteY0" fmla="*/ 0 h 10000"/>
              <a:gd name="connsiteX1" fmla="*/ 10007 w 10007"/>
              <a:gd name="connsiteY1" fmla="*/ 7292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14"/>
              <a:gd name="connsiteY0" fmla="*/ 0 h 2708"/>
              <a:gd name="connsiteX1" fmla="*/ 10014 w 10014"/>
              <a:gd name="connsiteY1" fmla="*/ 0 h 2708"/>
              <a:gd name="connsiteX2" fmla="*/ 10007 w 10014"/>
              <a:gd name="connsiteY2" fmla="*/ 2170 h 2708"/>
              <a:gd name="connsiteX3" fmla="*/ 10007 w 10014"/>
              <a:gd name="connsiteY3" fmla="*/ 2170 h 2708"/>
              <a:gd name="connsiteX4" fmla="*/ 10007 w 10014"/>
              <a:gd name="connsiteY4" fmla="*/ 2224 h 2708"/>
              <a:gd name="connsiteX5" fmla="*/ 10000 w 10014"/>
              <a:gd name="connsiteY5" fmla="*/ 2279 h 2708"/>
              <a:gd name="connsiteX6" fmla="*/ 9996 w 10014"/>
              <a:gd name="connsiteY6" fmla="*/ 2327 h 2708"/>
              <a:gd name="connsiteX7" fmla="*/ 9985 w 10014"/>
              <a:gd name="connsiteY7" fmla="*/ 2381 h 2708"/>
              <a:gd name="connsiteX8" fmla="*/ 9974 w 10014"/>
              <a:gd name="connsiteY8" fmla="*/ 2429 h 2708"/>
              <a:gd name="connsiteX9" fmla="*/ 9959 w 10014"/>
              <a:gd name="connsiteY9" fmla="*/ 2470 h 2708"/>
              <a:gd name="connsiteX10" fmla="*/ 9940 w 10014"/>
              <a:gd name="connsiteY10" fmla="*/ 2510 h 2708"/>
              <a:gd name="connsiteX11" fmla="*/ 9922 w 10014"/>
              <a:gd name="connsiteY11" fmla="*/ 2551 h 2708"/>
              <a:gd name="connsiteX12" fmla="*/ 9900 w 10014"/>
              <a:gd name="connsiteY12" fmla="*/ 2585 h 2708"/>
              <a:gd name="connsiteX13" fmla="*/ 9877 w 10014"/>
              <a:gd name="connsiteY13" fmla="*/ 2619 h 2708"/>
              <a:gd name="connsiteX14" fmla="*/ 9855 w 10014"/>
              <a:gd name="connsiteY14" fmla="*/ 2647 h 2708"/>
              <a:gd name="connsiteX15" fmla="*/ 9829 w 10014"/>
              <a:gd name="connsiteY15" fmla="*/ 2667 h 2708"/>
              <a:gd name="connsiteX16" fmla="*/ 9800 w 10014"/>
              <a:gd name="connsiteY16" fmla="*/ 2688 h 2708"/>
              <a:gd name="connsiteX17" fmla="*/ 9774 w 10014"/>
              <a:gd name="connsiteY17" fmla="*/ 2694 h 2708"/>
              <a:gd name="connsiteX18" fmla="*/ 9744 w 10014"/>
              <a:gd name="connsiteY18" fmla="*/ 2708 h 2708"/>
              <a:gd name="connsiteX19" fmla="*/ 9714 w 10014"/>
              <a:gd name="connsiteY19" fmla="*/ 2708 h 2708"/>
              <a:gd name="connsiteX20" fmla="*/ 7 w 10014"/>
              <a:gd name="connsiteY20" fmla="*/ 2708 h 2708"/>
              <a:gd name="connsiteX21" fmla="*/ 0 w 10014"/>
              <a:gd name="connsiteY21" fmla="*/ 0 h 2708"/>
              <a:gd name="connsiteX0" fmla="*/ 0 w 10000"/>
              <a:gd name="connsiteY0" fmla="*/ 0 h 10000"/>
              <a:gd name="connsiteX1" fmla="*/ 10000 w 10000"/>
              <a:gd name="connsiteY1" fmla="*/ 1056 h 10000"/>
              <a:gd name="connsiteX2" fmla="*/ 9993 w 10000"/>
              <a:gd name="connsiteY2" fmla="*/ 8013 h 10000"/>
              <a:gd name="connsiteX3" fmla="*/ 9993 w 10000"/>
              <a:gd name="connsiteY3" fmla="*/ 8013 h 10000"/>
              <a:gd name="connsiteX4" fmla="*/ 9993 w 10000"/>
              <a:gd name="connsiteY4" fmla="*/ 8213 h 10000"/>
              <a:gd name="connsiteX5" fmla="*/ 9986 w 10000"/>
              <a:gd name="connsiteY5" fmla="*/ 8416 h 10000"/>
              <a:gd name="connsiteX6" fmla="*/ 9982 w 10000"/>
              <a:gd name="connsiteY6" fmla="*/ 8593 h 10000"/>
              <a:gd name="connsiteX7" fmla="*/ 9971 w 10000"/>
              <a:gd name="connsiteY7" fmla="*/ 8792 h 10000"/>
              <a:gd name="connsiteX8" fmla="*/ 9960 w 10000"/>
              <a:gd name="connsiteY8" fmla="*/ 8970 h 10000"/>
              <a:gd name="connsiteX9" fmla="*/ 9945 w 10000"/>
              <a:gd name="connsiteY9" fmla="*/ 9121 h 10000"/>
              <a:gd name="connsiteX10" fmla="*/ 9926 w 10000"/>
              <a:gd name="connsiteY10" fmla="*/ 9269 h 10000"/>
              <a:gd name="connsiteX11" fmla="*/ 9908 w 10000"/>
              <a:gd name="connsiteY11" fmla="*/ 9420 h 10000"/>
              <a:gd name="connsiteX12" fmla="*/ 9886 w 10000"/>
              <a:gd name="connsiteY12" fmla="*/ 9546 h 10000"/>
              <a:gd name="connsiteX13" fmla="*/ 9863 w 10000"/>
              <a:gd name="connsiteY13" fmla="*/ 9671 h 10000"/>
              <a:gd name="connsiteX14" fmla="*/ 9841 w 10000"/>
              <a:gd name="connsiteY14" fmla="*/ 9775 h 10000"/>
              <a:gd name="connsiteX15" fmla="*/ 9815 w 10000"/>
              <a:gd name="connsiteY15" fmla="*/ 9849 h 10000"/>
              <a:gd name="connsiteX16" fmla="*/ 9786 w 10000"/>
              <a:gd name="connsiteY16" fmla="*/ 9926 h 10000"/>
              <a:gd name="connsiteX17" fmla="*/ 9760 w 10000"/>
              <a:gd name="connsiteY17" fmla="*/ 9948 h 10000"/>
              <a:gd name="connsiteX18" fmla="*/ 9730 w 10000"/>
              <a:gd name="connsiteY18" fmla="*/ 10000 h 10000"/>
              <a:gd name="connsiteX19" fmla="*/ 9700 w 10000"/>
              <a:gd name="connsiteY19" fmla="*/ 10000 h 10000"/>
              <a:gd name="connsiteX20" fmla="*/ 7 w 10000"/>
              <a:gd name="connsiteY20" fmla="*/ 10000 h 10000"/>
              <a:gd name="connsiteX21" fmla="*/ 0 w 10000"/>
              <a:gd name="connsiteY21" fmla="*/ 0 h 10000"/>
              <a:gd name="connsiteX0" fmla="*/ 0 w 10000"/>
              <a:gd name="connsiteY0" fmla="*/ 0 h 8944"/>
              <a:gd name="connsiteX1" fmla="*/ 10000 w 10000"/>
              <a:gd name="connsiteY1" fmla="*/ 0 h 8944"/>
              <a:gd name="connsiteX2" fmla="*/ 9993 w 10000"/>
              <a:gd name="connsiteY2" fmla="*/ 6957 h 8944"/>
              <a:gd name="connsiteX3" fmla="*/ 9993 w 10000"/>
              <a:gd name="connsiteY3" fmla="*/ 6957 h 8944"/>
              <a:gd name="connsiteX4" fmla="*/ 9993 w 10000"/>
              <a:gd name="connsiteY4" fmla="*/ 7157 h 8944"/>
              <a:gd name="connsiteX5" fmla="*/ 9986 w 10000"/>
              <a:gd name="connsiteY5" fmla="*/ 7360 h 8944"/>
              <a:gd name="connsiteX6" fmla="*/ 9982 w 10000"/>
              <a:gd name="connsiteY6" fmla="*/ 7537 h 8944"/>
              <a:gd name="connsiteX7" fmla="*/ 9971 w 10000"/>
              <a:gd name="connsiteY7" fmla="*/ 7736 h 8944"/>
              <a:gd name="connsiteX8" fmla="*/ 9960 w 10000"/>
              <a:gd name="connsiteY8" fmla="*/ 7914 h 8944"/>
              <a:gd name="connsiteX9" fmla="*/ 9945 w 10000"/>
              <a:gd name="connsiteY9" fmla="*/ 8065 h 8944"/>
              <a:gd name="connsiteX10" fmla="*/ 9926 w 10000"/>
              <a:gd name="connsiteY10" fmla="*/ 8213 h 8944"/>
              <a:gd name="connsiteX11" fmla="*/ 9908 w 10000"/>
              <a:gd name="connsiteY11" fmla="*/ 8364 h 8944"/>
              <a:gd name="connsiteX12" fmla="*/ 9886 w 10000"/>
              <a:gd name="connsiteY12" fmla="*/ 8490 h 8944"/>
              <a:gd name="connsiteX13" fmla="*/ 9863 w 10000"/>
              <a:gd name="connsiteY13" fmla="*/ 8615 h 8944"/>
              <a:gd name="connsiteX14" fmla="*/ 9841 w 10000"/>
              <a:gd name="connsiteY14" fmla="*/ 8719 h 8944"/>
              <a:gd name="connsiteX15" fmla="*/ 9815 w 10000"/>
              <a:gd name="connsiteY15" fmla="*/ 8793 h 8944"/>
              <a:gd name="connsiteX16" fmla="*/ 9786 w 10000"/>
              <a:gd name="connsiteY16" fmla="*/ 8870 h 8944"/>
              <a:gd name="connsiteX17" fmla="*/ 9760 w 10000"/>
              <a:gd name="connsiteY17" fmla="*/ 8892 h 8944"/>
              <a:gd name="connsiteX18" fmla="*/ 9730 w 10000"/>
              <a:gd name="connsiteY18" fmla="*/ 8944 h 8944"/>
              <a:gd name="connsiteX19" fmla="*/ 9700 w 10000"/>
              <a:gd name="connsiteY19" fmla="*/ 8944 h 8944"/>
              <a:gd name="connsiteX20" fmla="*/ 7 w 10000"/>
              <a:gd name="connsiteY20" fmla="*/ 8944 h 8944"/>
              <a:gd name="connsiteX21" fmla="*/ 0 w 10000"/>
              <a:gd name="connsiteY21" fmla="*/ 0 h 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8944">
                <a:moveTo>
                  <a:pt x="0" y="0"/>
                </a:moveTo>
                <a:lnTo>
                  <a:pt x="10000" y="0"/>
                </a:lnTo>
                <a:cubicBezTo>
                  <a:pt x="9998" y="2005"/>
                  <a:pt x="9995" y="4952"/>
                  <a:pt x="9993" y="6957"/>
                </a:cubicBezTo>
                <a:lnTo>
                  <a:pt x="9993" y="6957"/>
                </a:lnTo>
                <a:lnTo>
                  <a:pt x="9993" y="7157"/>
                </a:lnTo>
                <a:cubicBezTo>
                  <a:pt x="9991" y="7223"/>
                  <a:pt x="9988" y="7293"/>
                  <a:pt x="9986" y="7360"/>
                </a:cubicBezTo>
                <a:cubicBezTo>
                  <a:pt x="9985" y="7419"/>
                  <a:pt x="9983" y="7478"/>
                  <a:pt x="9982" y="7537"/>
                </a:cubicBezTo>
                <a:cubicBezTo>
                  <a:pt x="9978" y="7604"/>
                  <a:pt x="9975" y="7670"/>
                  <a:pt x="9971" y="7736"/>
                </a:cubicBezTo>
                <a:cubicBezTo>
                  <a:pt x="9967" y="7796"/>
                  <a:pt x="9964" y="7855"/>
                  <a:pt x="9960" y="7914"/>
                </a:cubicBezTo>
                <a:cubicBezTo>
                  <a:pt x="9955" y="7965"/>
                  <a:pt x="9950" y="8013"/>
                  <a:pt x="9945" y="8065"/>
                </a:cubicBezTo>
                <a:cubicBezTo>
                  <a:pt x="9939" y="8113"/>
                  <a:pt x="9932" y="8165"/>
                  <a:pt x="9926" y="8213"/>
                </a:cubicBezTo>
                <a:cubicBezTo>
                  <a:pt x="9920" y="8265"/>
                  <a:pt x="9914" y="8313"/>
                  <a:pt x="9908" y="8364"/>
                </a:cubicBezTo>
                <a:cubicBezTo>
                  <a:pt x="9901" y="8405"/>
                  <a:pt x="9893" y="8449"/>
                  <a:pt x="9886" y="8490"/>
                </a:cubicBezTo>
                <a:cubicBezTo>
                  <a:pt x="9878" y="8530"/>
                  <a:pt x="9871" y="8575"/>
                  <a:pt x="9863" y="8615"/>
                </a:cubicBezTo>
                <a:cubicBezTo>
                  <a:pt x="9856" y="8649"/>
                  <a:pt x="9848" y="8686"/>
                  <a:pt x="9841" y="8719"/>
                </a:cubicBezTo>
                <a:cubicBezTo>
                  <a:pt x="9832" y="8744"/>
                  <a:pt x="9824" y="8768"/>
                  <a:pt x="9815" y="8793"/>
                </a:cubicBezTo>
                <a:cubicBezTo>
                  <a:pt x="9805" y="8818"/>
                  <a:pt x="9796" y="8844"/>
                  <a:pt x="9786" y="8870"/>
                </a:cubicBezTo>
                <a:cubicBezTo>
                  <a:pt x="9777" y="8877"/>
                  <a:pt x="9769" y="8885"/>
                  <a:pt x="9760" y="8892"/>
                </a:cubicBezTo>
                <a:cubicBezTo>
                  <a:pt x="9750" y="8911"/>
                  <a:pt x="9740" y="8926"/>
                  <a:pt x="9730" y="8944"/>
                </a:cubicBezTo>
                <a:lnTo>
                  <a:pt x="9700" y="8944"/>
                </a:lnTo>
                <a:lnTo>
                  <a:pt x="7" y="8944"/>
                </a:lnTo>
                <a:cubicBezTo>
                  <a:pt x="5" y="5609"/>
                  <a:pt x="2" y="333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392" y="4943478"/>
            <a:ext cx="6745296" cy="50482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33392" y="1662109"/>
            <a:ext cx="8077216" cy="32813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3392" y="5448304"/>
            <a:ext cx="6745296" cy="7238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A507-46F8-4161-A9F7-50E03B196E46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Rechthoek 8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 descr="ppt_logo_vertikaa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33393" y="1662109"/>
            <a:ext cx="8077217" cy="4543434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C04F-6724-4CA8-9892-BD95C19653A0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 rot="10800000">
            <a:off x="281339" y="280800"/>
            <a:ext cx="8581323" cy="1128887"/>
          </a:xfrm>
          <a:custGeom>
            <a:avLst/>
            <a:gdLst>
              <a:gd name="connsiteX0" fmla="*/ 0 w 10007"/>
              <a:gd name="connsiteY0" fmla="*/ 0 h 10000"/>
              <a:gd name="connsiteX1" fmla="*/ 10007 w 10007"/>
              <a:gd name="connsiteY1" fmla="*/ 7834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07"/>
              <a:gd name="connsiteY0" fmla="*/ 0 h 10000"/>
              <a:gd name="connsiteX1" fmla="*/ 10007 w 10007"/>
              <a:gd name="connsiteY1" fmla="*/ 7292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14"/>
              <a:gd name="connsiteY0" fmla="*/ 0 h 2708"/>
              <a:gd name="connsiteX1" fmla="*/ 10014 w 10014"/>
              <a:gd name="connsiteY1" fmla="*/ 0 h 2708"/>
              <a:gd name="connsiteX2" fmla="*/ 10007 w 10014"/>
              <a:gd name="connsiteY2" fmla="*/ 2170 h 2708"/>
              <a:gd name="connsiteX3" fmla="*/ 10007 w 10014"/>
              <a:gd name="connsiteY3" fmla="*/ 2170 h 2708"/>
              <a:gd name="connsiteX4" fmla="*/ 10007 w 10014"/>
              <a:gd name="connsiteY4" fmla="*/ 2224 h 2708"/>
              <a:gd name="connsiteX5" fmla="*/ 10000 w 10014"/>
              <a:gd name="connsiteY5" fmla="*/ 2279 h 2708"/>
              <a:gd name="connsiteX6" fmla="*/ 9996 w 10014"/>
              <a:gd name="connsiteY6" fmla="*/ 2327 h 2708"/>
              <a:gd name="connsiteX7" fmla="*/ 9985 w 10014"/>
              <a:gd name="connsiteY7" fmla="*/ 2381 h 2708"/>
              <a:gd name="connsiteX8" fmla="*/ 9974 w 10014"/>
              <a:gd name="connsiteY8" fmla="*/ 2429 h 2708"/>
              <a:gd name="connsiteX9" fmla="*/ 9959 w 10014"/>
              <a:gd name="connsiteY9" fmla="*/ 2470 h 2708"/>
              <a:gd name="connsiteX10" fmla="*/ 9940 w 10014"/>
              <a:gd name="connsiteY10" fmla="*/ 2510 h 2708"/>
              <a:gd name="connsiteX11" fmla="*/ 9922 w 10014"/>
              <a:gd name="connsiteY11" fmla="*/ 2551 h 2708"/>
              <a:gd name="connsiteX12" fmla="*/ 9900 w 10014"/>
              <a:gd name="connsiteY12" fmla="*/ 2585 h 2708"/>
              <a:gd name="connsiteX13" fmla="*/ 9877 w 10014"/>
              <a:gd name="connsiteY13" fmla="*/ 2619 h 2708"/>
              <a:gd name="connsiteX14" fmla="*/ 9855 w 10014"/>
              <a:gd name="connsiteY14" fmla="*/ 2647 h 2708"/>
              <a:gd name="connsiteX15" fmla="*/ 9829 w 10014"/>
              <a:gd name="connsiteY15" fmla="*/ 2667 h 2708"/>
              <a:gd name="connsiteX16" fmla="*/ 9800 w 10014"/>
              <a:gd name="connsiteY16" fmla="*/ 2688 h 2708"/>
              <a:gd name="connsiteX17" fmla="*/ 9774 w 10014"/>
              <a:gd name="connsiteY17" fmla="*/ 2694 h 2708"/>
              <a:gd name="connsiteX18" fmla="*/ 9744 w 10014"/>
              <a:gd name="connsiteY18" fmla="*/ 2708 h 2708"/>
              <a:gd name="connsiteX19" fmla="*/ 9714 w 10014"/>
              <a:gd name="connsiteY19" fmla="*/ 2708 h 2708"/>
              <a:gd name="connsiteX20" fmla="*/ 7 w 10014"/>
              <a:gd name="connsiteY20" fmla="*/ 2708 h 2708"/>
              <a:gd name="connsiteX21" fmla="*/ 0 w 10014"/>
              <a:gd name="connsiteY21" fmla="*/ 0 h 2708"/>
              <a:gd name="connsiteX0" fmla="*/ 0 w 10000"/>
              <a:gd name="connsiteY0" fmla="*/ 0 h 10000"/>
              <a:gd name="connsiteX1" fmla="*/ 10000 w 10000"/>
              <a:gd name="connsiteY1" fmla="*/ 1056 h 10000"/>
              <a:gd name="connsiteX2" fmla="*/ 9993 w 10000"/>
              <a:gd name="connsiteY2" fmla="*/ 8013 h 10000"/>
              <a:gd name="connsiteX3" fmla="*/ 9993 w 10000"/>
              <a:gd name="connsiteY3" fmla="*/ 8013 h 10000"/>
              <a:gd name="connsiteX4" fmla="*/ 9993 w 10000"/>
              <a:gd name="connsiteY4" fmla="*/ 8213 h 10000"/>
              <a:gd name="connsiteX5" fmla="*/ 9986 w 10000"/>
              <a:gd name="connsiteY5" fmla="*/ 8416 h 10000"/>
              <a:gd name="connsiteX6" fmla="*/ 9982 w 10000"/>
              <a:gd name="connsiteY6" fmla="*/ 8593 h 10000"/>
              <a:gd name="connsiteX7" fmla="*/ 9971 w 10000"/>
              <a:gd name="connsiteY7" fmla="*/ 8792 h 10000"/>
              <a:gd name="connsiteX8" fmla="*/ 9960 w 10000"/>
              <a:gd name="connsiteY8" fmla="*/ 8970 h 10000"/>
              <a:gd name="connsiteX9" fmla="*/ 9945 w 10000"/>
              <a:gd name="connsiteY9" fmla="*/ 9121 h 10000"/>
              <a:gd name="connsiteX10" fmla="*/ 9926 w 10000"/>
              <a:gd name="connsiteY10" fmla="*/ 9269 h 10000"/>
              <a:gd name="connsiteX11" fmla="*/ 9908 w 10000"/>
              <a:gd name="connsiteY11" fmla="*/ 9420 h 10000"/>
              <a:gd name="connsiteX12" fmla="*/ 9886 w 10000"/>
              <a:gd name="connsiteY12" fmla="*/ 9546 h 10000"/>
              <a:gd name="connsiteX13" fmla="*/ 9863 w 10000"/>
              <a:gd name="connsiteY13" fmla="*/ 9671 h 10000"/>
              <a:gd name="connsiteX14" fmla="*/ 9841 w 10000"/>
              <a:gd name="connsiteY14" fmla="*/ 9775 h 10000"/>
              <a:gd name="connsiteX15" fmla="*/ 9815 w 10000"/>
              <a:gd name="connsiteY15" fmla="*/ 9849 h 10000"/>
              <a:gd name="connsiteX16" fmla="*/ 9786 w 10000"/>
              <a:gd name="connsiteY16" fmla="*/ 9926 h 10000"/>
              <a:gd name="connsiteX17" fmla="*/ 9760 w 10000"/>
              <a:gd name="connsiteY17" fmla="*/ 9948 h 10000"/>
              <a:gd name="connsiteX18" fmla="*/ 9730 w 10000"/>
              <a:gd name="connsiteY18" fmla="*/ 10000 h 10000"/>
              <a:gd name="connsiteX19" fmla="*/ 9700 w 10000"/>
              <a:gd name="connsiteY19" fmla="*/ 10000 h 10000"/>
              <a:gd name="connsiteX20" fmla="*/ 7 w 10000"/>
              <a:gd name="connsiteY20" fmla="*/ 10000 h 10000"/>
              <a:gd name="connsiteX21" fmla="*/ 0 w 10000"/>
              <a:gd name="connsiteY21" fmla="*/ 0 h 10000"/>
              <a:gd name="connsiteX0" fmla="*/ 0 w 10000"/>
              <a:gd name="connsiteY0" fmla="*/ 0 h 8944"/>
              <a:gd name="connsiteX1" fmla="*/ 10000 w 10000"/>
              <a:gd name="connsiteY1" fmla="*/ 0 h 8944"/>
              <a:gd name="connsiteX2" fmla="*/ 9993 w 10000"/>
              <a:gd name="connsiteY2" fmla="*/ 6957 h 8944"/>
              <a:gd name="connsiteX3" fmla="*/ 9993 w 10000"/>
              <a:gd name="connsiteY3" fmla="*/ 6957 h 8944"/>
              <a:gd name="connsiteX4" fmla="*/ 9993 w 10000"/>
              <a:gd name="connsiteY4" fmla="*/ 7157 h 8944"/>
              <a:gd name="connsiteX5" fmla="*/ 9986 w 10000"/>
              <a:gd name="connsiteY5" fmla="*/ 7360 h 8944"/>
              <a:gd name="connsiteX6" fmla="*/ 9982 w 10000"/>
              <a:gd name="connsiteY6" fmla="*/ 7537 h 8944"/>
              <a:gd name="connsiteX7" fmla="*/ 9971 w 10000"/>
              <a:gd name="connsiteY7" fmla="*/ 7736 h 8944"/>
              <a:gd name="connsiteX8" fmla="*/ 9960 w 10000"/>
              <a:gd name="connsiteY8" fmla="*/ 7914 h 8944"/>
              <a:gd name="connsiteX9" fmla="*/ 9945 w 10000"/>
              <a:gd name="connsiteY9" fmla="*/ 8065 h 8944"/>
              <a:gd name="connsiteX10" fmla="*/ 9926 w 10000"/>
              <a:gd name="connsiteY10" fmla="*/ 8213 h 8944"/>
              <a:gd name="connsiteX11" fmla="*/ 9908 w 10000"/>
              <a:gd name="connsiteY11" fmla="*/ 8364 h 8944"/>
              <a:gd name="connsiteX12" fmla="*/ 9886 w 10000"/>
              <a:gd name="connsiteY12" fmla="*/ 8490 h 8944"/>
              <a:gd name="connsiteX13" fmla="*/ 9863 w 10000"/>
              <a:gd name="connsiteY13" fmla="*/ 8615 h 8944"/>
              <a:gd name="connsiteX14" fmla="*/ 9841 w 10000"/>
              <a:gd name="connsiteY14" fmla="*/ 8719 h 8944"/>
              <a:gd name="connsiteX15" fmla="*/ 9815 w 10000"/>
              <a:gd name="connsiteY15" fmla="*/ 8793 h 8944"/>
              <a:gd name="connsiteX16" fmla="*/ 9786 w 10000"/>
              <a:gd name="connsiteY16" fmla="*/ 8870 h 8944"/>
              <a:gd name="connsiteX17" fmla="*/ 9760 w 10000"/>
              <a:gd name="connsiteY17" fmla="*/ 8892 h 8944"/>
              <a:gd name="connsiteX18" fmla="*/ 9730 w 10000"/>
              <a:gd name="connsiteY18" fmla="*/ 8944 h 8944"/>
              <a:gd name="connsiteX19" fmla="*/ 9700 w 10000"/>
              <a:gd name="connsiteY19" fmla="*/ 8944 h 8944"/>
              <a:gd name="connsiteX20" fmla="*/ 7 w 10000"/>
              <a:gd name="connsiteY20" fmla="*/ 8944 h 8944"/>
              <a:gd name="connsiteX21" fmla="*/ 0 w 10000"/>
              <a:gd name="connsiteY21" fmla="*/ 0 h 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8944">
                <a:moveTo>
                  <a:pt x="0" y="0"/>
                </a:moveTo>
                <a:lnTo>
                  <a:pt x="10000" y="0"/>
                </a:lnTo>
                <a:cubicBezTo>
                  <a:pt x="9998" y="2005"/>
                  <a:pt x="9995" y="4952"/>
                  <a:pt x="9993" y="6957"/>
                </a:cubicBezTo>
                <a:lnTo>
                  <a:pt x="9993" y="6957"/>
                </a:lnTo>
                <a:lnTo>
                  <a:pt x="9993" y="7157"/>
                </a:lnTo>
                <a:cubicBezTo>
                  <a:pt x="9991" y="7223"/>
                  <a:pt x="9988" y="7293"/>
                  <a:pt x="9986" y="7360"/>
                </a:cubicBezTo>
                <a:cubicBezTo>
                  <a:pt x="9985" y="7419"/>
                  <a:pt x="9983" y="7478"/>
                  <a:pt x="9982" y="7537"/>
                </a:cubicBezTo>
                <a:cubicBezTo>
                  <a:pt x="9978" y="7604"/>
                  <a:pt x="9975" y="7670"/>
                  <a:pt x="9971" y="7736"/>
                </a:cubicBezTo>
                <a:cubicBezTo>
                  <a:pt x="9967" y="7796"/>
                  <a:pt x="9964" y="7855"/>
                  <a:pt x="9960" y="7914"/>
                </a:cubicBezTo>
                <a:cubicBezTo>
                  <a:pt x="9955" y="7965"/>
                  <a:pt x="9950" y="8013"/>
                  <a:pt x="9945" y="8065"/>
                </a:cubicBezTo>
                <a:cubicBezTo>
                  <a:pt x="9939" y="8113"/>
                  <a:pt x="9932" y="8165"/>
                  <a:pt x="9926" y="8213"/>
                </a:cubicBezTo>
                <a:cubicBezTo>
                  <a:pt x="9920" y="8265"/>
                  <a:pt x="9914" y="8313"/>
                  <a:pt x="9908" y="8364"/>
                </a:cubicBezTo>
                <a:cubicBezTo>
                  <a:pt x="9901" y="8405"/>
                  <a:pt x="9893" y="8449"/>
                  <a:pt x="9886" y="8490"/>
                </a:cubicBezTo>
                <a:cubicBezTo>
                  <a:pt x="9878" y="8530"/>
                  <a:pt x="9871" y="8575"/>
                  <a:pt x="9863" y="8615"/>
                </a:cubicBezTo>
                <a:cubicBezTo>
                  <a:pt x="9856" y="8649"/>
                  <a:pt x="9848" y="8686"/>
                  <a:pt x="9841" y="8719"/>
                </a:cubicBezTo>
                <a:cubicBezTo>
                  <a:pt x="9832" y="8744"/>
                  <a:pt x="9824" y="8768"/>
                  <a:pt x="9815" y="8793"/>
                </a:cubicBezTo>
                <a:cubicBezTo>
                  <a:pt x="9805" y="8818"/>
                  <a:pt x="9796" y="8844"/>
                  <a:pt x="9786" y="8870"/>
                </a:cubicBezTo>
                <a:cubicBezTo>
                  <a:pt x="9777" y="8877"/>
                  <a:pt x="9769" y="8885"/>
                  <a:pt x="9760" y="8892"/>
                </a:cubicBezTo>
                <a:cubicBezTo>
                  <a:pt x="9750" y="8911"/>
                  <a:pt x="9740" y="8926"/>
                  <a:pt x="9730" y="8944"/>
                </a:cubicBezTo>
                <a:lnTo>
                  <a:pt x="9700" y="8944"/>
                </a:lnTo>
                <a:lnTo>
                  <a:pt x="7" y="8944"/>
                </a:lnTo>
                <a:cubicBezTo>
                  <a:pt x="5" y="5609"/>
                  <a:pt x="2" y="333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280979" y="280801"/>
            <a:ext cx="8582043" cy="11288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14" name="Afbeelding 13" descr="ppt_logo_vertikaa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/>
          <p:cNvSpPr>
            <a:spLocks/>
          </p:cNvSpPr>
          <p:nvPr userDrawn="1"/>
        </p:nvSpPr>
        <p:spPr bwMode="auto">
          <a:xfrm rot="10800000">
            <a:off x="281339" y="280800"/>
            <a:ext cx="8581323" cy="1128887"/>
          </a:xfrm>
          <a:custGeom>
            <a:avLst/>
            <a:gdLst>
              <a:gd name="connsiteX0" fmla="*/ 0 w 10007"/>
              <a:gd name="connsiteY0" fmla="*/ 0 h 10000"/>
              <a:gd name="connsiteX1" fmla="*/ 10007 w 10007"/>
              <a:gd name="connsiteY1" fmla="*/ 7834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07"/>
              <a:gd name="connsiteY0" fmla="*/ 0 h 10000"/>
              <a:gd name="connsiteX1" fmla="*/ 10007 w 10007"/>
              <a:gd name="connsiteY1" fmla="*/ 7292 h 10000"/>
              <a:gd name="connsiteX2" fmla="*/ 10000 w 10007"/>
              <a:gd name="connsiteY2" fmla="*/ 9462 h 10000"/>
              <a:gd name="connsiteX3" fmla="*/ 10000 w 10007"/>
              <a:gd name="connsiteY3" fmla="*/ 9462 h 10000"/>
              <a:gd name="connsiteX4" fmla="*/ 10000 w 10007"/>
              <a:gd name="connsiteY4" fmla="*/ 9516 h 10000"/>
              <a:gd name="connsiteX5" fmla="*/ 9993 w 10007"/>
              <a:gd name="connsiteY5" fmla="*/ 9571 h 10000"/>
              <a:gd name="connsiteX6" fmla="*/ 9989 w 10007"/>
              <a:gd name="connsiteY6" fmla="*/ 9619 h 10000"/>
              <a:gd name="connsiteX7" fmla="*/ 9978 w 10007"/>
              <a:gd name="connsiteY7" fmla="*/ 9673 h 10000"/>
              <a:gd name="connsiteX8" fmla="*/ 9967 w 10007"/>
              <a:gd name="connsiteY8" fmla="*/ 9721 h 10000"/>
              <a:gd name="connsiteX9" fmla="*/ 9952 w 10007"/>
              <a:gd name="connsiteY9" fmla="*/ 9762 h 10000"/>
              <a:gd name="connsiteX10" fmla="*/ 9933 w 10007"/>
              <a:gd name="connsiteY10" fmla="*/ 9802 h 10000"/>
              <a:gd name="connsiteX11" fmla="*/ 9915 w 10007"/>
              <a:gd name="connsiteY11" fmla="*/ 9843 h 10000"/>
              <a:gd name="connsiteX12" fmla="*/ 9893 w 10007"/>
              <a:gd name="connsiteY12" fmla="*/ 9877 h 10000"/>
              <a:gd name="connsiteX13" fmla="*/ 9870 w 10007"/>
              <a:gd name="connsiteY13" fmla="*/ 9911 h 10000"/>
              <a:gd name="connsiteX14" fmla="*/ 9848 w 10007"/>
              <a:gd name="connsiteY14" fmla="*/ 9939 h 10000"/>
              <a:gd name="connsiteX15" fmla="*/ 9822 w 10007"/>
              <a:gd name="connsiteY15" fmla="*/ 9959 h 10000"/>
              <a:gd name="connsiteX16" fmla="*/ 9793 w 10007"/>
              <a:gd name="connsiteY16" fmla="*/ 9980 h 10000"/>
              <a:gd name="connsiteX17" fmla="*/ 9767 w 10007"/>
              <a:gd name="connsiteY17" fmla="*/ 9986 h 10000"/>
              <a:gd name="connsiteX18" fmla="*/ 9737 w 10007"/>
              <a:gd name="connsiteY18" fmla="*/ 10000 h 10000"/>
              <a:gd name="connsiteX19" fmla="*/ 9707 w 10007"/>
              <a:gd name="connsiteY19" fmla="*/ 10000 h 10000"/>
              <a:gd name="connsiteX20" fmla="*/ 0 w 10007"/>
              <a:gd name="connsiteY20" fmla="*/ 10000 h 10000"/>
              <a:gd name="connsiteX21" fmla="*/ 0 w 10007"/>
              <a:gd name="connsiteY21" fmla="*/ 0 h 10000"/>
              <a:gd name="connsiteX0" fmla="*/ 0 w 10014"/>
              <a:gd name="connsiteY0" fmla="*/ 0 h 2708"/>
              <a:gd name="connsiteX1" fmla="*/ 10014 w 10014"/>
              <a:gd name="connsiteY1" fmla="*/ 0 h 2708"/>
              <a:gd name="connsiteX2" fmla="*/ 10007 w 10014"/>
              <a:gd name="connsiteY2" fmla="*/ 2170 h 2708"/>
              <a:gd name="connsiteX3" fmla="*/ 10007 w 10014"/>
              <a:gd name="connsiteY3" fmla="*/ 2170 h 2708"/>
              <a:gd name="connsiteX4" fmla="*/ 10007 w 10014"/>
              <a:gd name="connsiteY4" fmla="*/ 2224 h 2708"/>
              <a:gd name="connsiteX5" fmla="*/ 10000 w 10014"/>
              <a:gd name="connsiteY5" fmla="*/ 2279 h 2708"/>
              <a:gd name="connsiteX6" fmla="*/ 9996 w 10014"/>
              <a:gd name="connsiteY6" fmla="*/ 2327 h 2708"/>
              <a:gd name="connsiteX7" fmla="*/ 9985 w 10014"/>
              <a:gd name="connsiteY7" fmla="*/ 2381 h 2708"/>
              <a:gd name="connsiteX8" fmla="*/ 9974 w 10014"/>
              <a:gd name="connsiteY8" fmla="*/ 2429 h 2708"/>
              <a:gd name="connsiteX9" fmla="*/ 9959 w 10014"/>
              <a:gd name="connsiteY9" fmla="*/ 2470 h 2708"/>
              <a:gd name="connsiteX10" fmla="*/ 9940 w 10014"/>
              <a:gd name="connsiteY10" fmla="*/ 2510 h 2708"/>
              <a:gd name="connsiteX11" fmla="*/ 9922 w 10014"/>
              <a:gd name="connsiteY11" fmla="*/ 2551 h 2708"/>
              <a:gd name="connsiteX12" fmla="*/ 9900 w 10014"/>
              <a:gd name="connsiteY12" fmla="*/ 2585 h 2708"/>
              <a:gd name="connsiteX13" fmla="*/ 9877 w 10014"/>
              <a:gd name="connsiteY13" fmla="*/ 2619 h 2708"/>
              <a:gd name="connsiteX14" fmla="*/ 9855 w 10014"/>
              <a:gd name="connsiteY14" fmla="*/ 2647 h 2708"/>
              <a:gd name="connsiteX15" fmla="*/ 9829 w 10014"/>
              <a:gd name="connsiteY15" fmla="*/ 2667 h 2708"/>
              <a:gd name="connsiteX16" fmla="*/ 9800 w 10014"/>
              <a:gd name="connsiteY16" fmla="*/ 2688 h 2708"/>
              <a:gd name="connsiteX17" fmla="*/ 9774 w 10014"/>
              <a:gd name="connsiteY17" fmla="*/ 2694 h 2708"/>
              <a:gd name="connsiteX18" fmla="*/ 9744 w 10014"/>
              <a:gd name="connsiteY18" fmla="*/ 2708 h 2708"/>
              <a:gd name="connsiteX19" fmla="*/ 9714 w 10014"/>
              <a:gd name="connsiteY19" fmla="*/ 2708 h 2708"/>
              <a:gd name="connsiteX20" fmla="*/ 7 w 10014"/>
              <a:gd name="connsiteY20" fmla="*/ 2708 h 2708"/>
              <a:gd name="connsiteX21" fmla="*/ 0 w 10014"/>
              <a:gd name="connsiteY21" fmla="*/ 0 h 2708"/>
              <a:gd name="connsiteX0" fmla="*/ 0 w 10000"/>
              <a:gd name="connsiteY0" fmla="*/ 0 h 10000"/>
              <a:gd name="connsiteX1" fmla="*/ 10000 w 10000"/>
              <a:gd name="connsiteY1" fmla="*/ 1056 h 10000"/>
              <a:gd name="connsiteX2" fmla="*/ 9993 w 10000"/>
              <a:gd name="connsiteY2" fmla="*/ 8013 h 10000"/>
              <a:gd name="connsiteX3" fmla="*/ 9993 w 10000"/>
              <a:gd name="connsiteY3" fmla="*/ 8013 h 10000"/>
              <a:gd name="connsiteX4" fmla="*/ 9993 w 10000"/>
              <a:gd name="connsiteY4" fmla="*/ 8213 h 10000"/>
              <a:gd name="connsiteX5" fmla="*/ 9986 w 10000"/>
              <a:gd name="connsiteY5" fmla="*/ 8416 h 10000"/>
              <a:gd name="connsiteX6" fmla="*/ 9982 w 10000"/>
              <a:gd name="connsiteY6" fmla="*/ 8593 h 10000"/>
              <a:gd name="connsiteX7" fmla="*/ 9971 w 10000"/>
              <a:gd name="connsiteY7" fmla="*/ 8792 h 10000"/>
              <a:gd name="connsiteX8" fmla="*/ 9960 w 10000"/>
              <a:gd name="connsiteY8" fmla="*/ 8970 h 10000"/>
              <a:gd name="connsiteX9" fmla="*/ 9945 w 10000"/>
              <a:gd name="connsiteY9" fmla="*/ 9121 h 10000"/>
              <a:gd name="connsiteX10" fmla="*/ 9926 w 10000"/>
              <a:gd name="connsiteY10" fmla="*/ 9269 h 10000"/>
              <a:gd name="connsiteX11" fmla="*/ 9908 w 10000"/>
              <a:gd name="connsiteY11" fmla="*/ 9420 h 10000"/>
              <a:gd name="connsiteX12" fmla="*/ 9886 w 10000"/>
              <a:gd name="connsiteY12" fmla="*/ 9546 h 10000"/>
              <a:gd name="connsiteX13" fmla="*/ 9863 w 10000"/>
              <a:gd name="connsiteY13" fmla="*/ 9671 h 10000"/>
              <a:gd name="connsiteX14" fmla="*/ 9841 w 10000"/>
              <a:gd name="connsiteY14" fmla="*/ 9775 h 10000"/>
              <a:gd name="connsiteX15" fmla="*/ 9815 w 10000"/>
              <a:gd name="connsiteY15" fmla="*/ 9849 h 10000"/>
              <a:gd name="connsiteX16" fmla="*/ 9786 w 10000"/>
              <a:gd name="connsiteY16" fmla="*/ 9926 h 10000"/>
              <a:gd name="connsiteX17" fmla="*/ 9760 w 10000"/>
              <a:gd name="connsiteY17" fmla="*/ 9948 h 10000"/>
              <a:gd name="connsiteX18" fmla="*/ 9730 w 10000"/>
              <a:gd name="connsiteY18" fmla="*/ 10000 h 10000"/>
              <a:gd name="connsiteX19" fmla="*/ 9700 w 10000"/>
              <a:gd name="connsiteY19" fmla="*/ 10000 h 10000"/>
              <a:gd name="connsiteX20" fmla="*/ 7 w 10000"/>
              <a:gd name="connsiteY20" fmla="*/ 10000 h 10000"/>
              <a:gd name="connsiteX21" fmla="*/ 0 w 10000"/>
              <a:gd name="connsiteY21" fmla="*/ 0 h 10000"/>
              <a:gd name="connsiteX0" fmla="*/ 0 w 10000"/>
              <a:gd name="connsiteY0" fmla="*/ 0 h 8944"/>
              <a:gd name="connsiteX1" fmla="*/ 10000 w 10000"/>
              <a:gd name="connsiteY1" fmla="*/ 0 h 8944"/>
              <a:gd name="connsiteX2" fmla="*/ 9993 w 10000"/>
              <a:gd name="connsiteY2" fmla="*/ 6957 h 8944"/>
              <a:gd name="connsiteX3" fmla="*/ 9993 w 10000"/>
              <a:gd name="connsiteY3" fmla="*/ 6957 h 8944"/>
              <a:gd name="connsiteX4" fmla="*/ 9993 w 10000"/>
              <a:gd name="connsiteY4" fmla="*/ 7157 h 8944"/>
              <a:gd name="connsiteX5" fmla="*/ 9986 w 10000"/>
              <a:gd name="connsiteY5" fmla="*/ 7360 h 8944"/>
              <a:gd name="connsiteX6" fmla="*/ 9982 w 10000"/>
              <a:gd name="connsiteY6" fmla="*/ 7537 h 8944"/>
              <a:gd name="connsiteX7" fmla="*/ 9971 w 10000"/>
              <a:gd name="connsiteY7" fmla="*/ 7736 h 8944"/>
              <a:gd name="connsiteX8" fmla="*/ 9960 w 10000"/>
              <a:gd name="connsiteY8" fmla="*/ 7914 h 8944"/>
              <a:gd name="connsiteX9" fmla="*/ 9945 w 10000"/>
              <a:gd name="connsiteY9" fmla="*/ 8065 h 8944"/>
              <a:gd name="connsiteX10" fmla="*/ 9926 w 10000"/>
              <a:gd name="connsiteY10" fmla="*/ 8213 h 8944"/>
              <a:gd name="connsiteX11" fmla="*/ 9908 w 10000"/>
              <a:gd name="connsiteY11" fmla="*/ 8364 h 8944"/>
              <a:gd name="connsiteX12" fmla="*/ 9886 w 10000"/>
              <a:gd name="connsiteY12" fmla="*/ 8490 h 8944"/>
              <a:gd name="connsiteX13" fmla="*/ 9863 w 10000"/>
              <a:gd name="connsiteY13" fmla="*/ 8615 h 8944"/>
              <a:gd name="connsiteX14" fmla="*/ 9841 w 10000"/>
              <a:gd name="connsiteY14" fmla="*/ 8719 h 8944"/>
              <a:gd name="connsiteX15" fmla="*/ 9815 w 10000"/>
              <a:gd name="connsiteY15" fmla="*/ 8793 h 8944"/>
              <a:gd name="connsiteX16" fmla="*/ 9786 w 10000"/>
              <a:gd name="connsiteY16" fmla="*/ 8870 h 8944"/>
              <a:gd name="connsiteX17" fmla="*/ 9760 w 10000"/>
              <a:gd name="connsiteY17" fmla="*/ 8892 h 8944"/>
              <a:gd name="connsiteX18" fmla="*/ 9730 w 10000"/>
              <a:gd name="connsiteY18" fmla="*/ 8944 h 8944"/>
              <a:gd name="connsiteX19" fmla="*/ 9700 w 10000"/>
              <a:gd name="connsiteY19" fmla="*/ 8944 h 8944"/>
              <a:gd name="connsiteX20" fmla="*/ 7 w 10000"/>
              <a:gd name="connsiteY20" fmla="*/ 8944 h 8944"/>
              <a:gd name="connsiteX21" fmla="*/ 0 w 10000"/>
              <a:gd name="connsiteY21" fmla="*/ 0 h 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00" h="8944">
                <a:moveTo>
                  <a:pt x="0" y="0"/>
                </a:moveTo>
                <a:lnTo>
                  <a:pt x="10000" y="0"/>
                </a:lnTo>
                <a:cubicBezTo>
                  <a:pt x="9998" y="2005"/>
                  <a:pt x="9995" y="4952"/>
                  <a:pt x="9993" y="6957"/>
                </a:cubicBezTo>
                <a:lnTo>
                  <a:pt x="9993" y="6957"/>
                </a:lnTo>
                <a:lnTo>
                  <a:pt x="9993" y="7157"/>
                </a:lnTo>
                <a:cubicBezTo>
                  <a:pt x="9991" y="7223"/>
                  <a:pt x="9988" y="7293"/>
                  <a:pt x="9986" y="7360"/>
                </a:cubicBezTo>
                <a:cubicBezTo>
                  <a:pt x="9985" y="7419"/>
                  <a:pt x="9983" y="7478"/>
                  <a:pt x="9982" y="7537"/>
                </a:cubicBezTo>
                <a:cubicBezTo>
                  <a:pt x="9978" y="7604"/>
                  <a:pt x="9975" y="7670"/>
                  <a:pt x="9971" y="7736"/>
                </a:cubicBezTo>
                <a:cubicBezTo>
                  <a:pt x="9967" y="7796"/>
                  <a:pt x="9964" y="7855"/>
                  <a:pt x="9960" y="7914"/>
                </a:cubicBezTo>
                <a:cubicBezTo>
                  <a:pt x="9955" y="7965"/>
                  <a:pt x="9950" y="8013"/>
                  <a:pt x="9945" y="8065"/>
                </a:cubicBezTo>
                <a:cubicBezTo>
                  <a:pt x="9939" y="8113"/>
                  <a:pt x="9932" y="8165"/>
                  <a:pt x="9926" y="8213"/>
                </a:cubicBezTo>
                <a:cubicBezTo>
                  <a:pt x="9920" y="8265"/>
                  <a:pt x="9914" y="8313"/>
                  <a:pt x="9908" y="8364"/>
                </a:cubicBezTo>
                <a:cubicBezTo>
                  <a:pt x="9901" y="8405"/>
                  <a:pt x="9893" y="8449"/>
                  <a:pt x="9886" y="8490"/>
                </a:cubicBezTo>
                <a:cubicBezTo>
                  <a:pt x="9878" y="8530"/>
                  <a:pt x="9871" y="8575"/>
                  <a:pt x="9863" y="8615"/>
                </a:cubicBezTo>
                <a:cubicBezTo>
                  <a:pt x="9856" y="8649"/>
                  <a:pt x="9848" y="8686"/>
                  <a:pt x="9841" y="8719"/>
                </a:cubicBezTo>
                <a:cubicBezTo>
                  <a:pt x="9832" y="8744"/>
                  <a:pt x="9824" y="8768"/>
                  <a:pt x="9815" y="8793"/>
                </a:cubicBezTo>
                <a:cubicBezTo>
                  <a:pt x="9805" y="8818"/>
                  <a:pt x="9796" y="8844"/>
                  <a:pt x="9786" y="8870"/>
                </a:cubicBezTo>
                <a:cubicBezTo>
                  <a:pt x="9777" y="8877"/>
                  <a:pt x="9769" y="8885"/>
                  <a:pt x="9760" y="8892"/>
                </a:cubicBezTo>
                <a:cubicBezTo>
                  <a:pt x="9750" y="8911"/>
                  <a:pt x="9740" y="8926"/>
                  <a:pt x="9730" y="8944"/>
                </a:cubicBezTo>
                <a:lnTo>
                  <a:pt x="9700" y="8944"/>
                </a:lnTo>
                <a:lnTo>
                  <a:pt x="7" y="8944"/>
                </a:lnTo>
                <a:cubicBezTo>
                  <a:pt x="5" y="5609"/>
                  <a:pt x="2" y="333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91304" y="1662109"/>
            <a:ext cx="2019304" cy="4543434"/>
          </a:xfrm>
        </p:spPr>
        <p:txBody>
          <a:bodyPr vert="eaVert" anchor="t" anchorCtr="0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33392" y="1662109"/>
            <a:ext cx="6057912" cy="4543434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C162-7260-44E3-A25C-C3674E8E6759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0" y="6577200"/>
            <a:ext cx="9144000" cy="2808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 descr="ppt_logo_vertikaa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63200" y="4885201"/>
            <a:ext cx="280800" cy="140997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80979" y="400045"/>
            <a:ext cx="8582043" cy="100965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80981" y="1662109"/>
            <a:ext cx="8582041" cy="454343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348543" y="6577200"/>
            <a:ext cx="1514479" cy="28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cap="all" spc="100" baseline="0">
                <a:solidFill>
                  <a:schemeClr val="bg1"/>
                </a:solidFill>
              </a:defRPr>
            </a:lvl1pPr>
          </a:lstStyle>
          <a:p>
            <a:fld id="{017C7710-3348-478E-AC91-789E81B1CBBD}" type="datetime4">
              <a:rPr lang="nl-NL" smtClean="0"/>
              <a:pPr/>
              <a:t>23 februari 2018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80979" y="6577200"/>
            <a:ext cx="6815152" cy="28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 cap="all" spc="100"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863021" y="1409696"/>
            <a:ext cx="280800" cy="280800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0" rIns="0" bIns="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65B086F5-70A8-43E7-855B-81328E466B1D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/>
  <p:txStyles>
    <p:titleStyle>
      <a:lvl1pPr algn="ctr" defTabSz="914400" rtl="0" eaLnBrk="1" latinLnBrk="0" hangingPunct="1">
        <a:lnSpc>
          <a:spcPts val="2800"/>
        </a:lnSpc>
        <a:spcBef>
          <a:spcPct val="0"/>
        </a:spcBef>
        <a:buNone/>
        <a:defRPr sz="2800" b="1" kern="1200" spc="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3640"/>
        </a:lnSpc>
        <a:spcBef>
          <a:spcPts val="1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ts val="3120"/>
        </a:lnSpc>
        <a:spcBef>
          <a:spcPts val="1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ts val="2600"/>
        </a:lnSpc>
        <a:spcBef>
          <a:spcPts val="1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ts val="2340"/>
        </a:lnSpc>
        <a:spcBef>
          <a:spcPts val="1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ts val="1820"/>
        </a:lnSpc>
        <a:spcBef>
          <a:spcPts val="1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opbaanontwikkeling.b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ndertitel 23"/>
          <p:cNvSpPr>
            <a:spLocks noGrp="1"/>
          </p:cNvSpPr>
          <p:nvPr>
            <p:ph type="subTitle" idx="1"/>
          </p:nvPr>
        </p:nvSpPr>
        <p:spPr>
          <a:xfrm>
            <a:off x="1543045" y="3933827"/>
            <a:ext cx="7600956" cy="1495437"/>
          </a:xfrm>
        </p:spPr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Centrum voor Loopbaanontwikkeling LBC-NVK		</a:t>
            </a:r>
            <a:endParaRPr lang="nl-NL" dirty="0"/>
          </a:p>
        </p:txBody>
      </p:sp>
      <p:sp>
        <p:nvSpPr>
          <p:cNvPr id="23" name="Titel 22"/>
          <p:cNvSpPr>
            <a:spLocks noGrp="1"/>
          </p:cNvSpPr>
          <p:nvPr>
            <p:ph type="ctrTitle"/>
          </p:nvPr>
        </p:nvSpPr>
        <p:spPr>
          <a:xfrm>
            <a:off x="1543045" y="2924944"/>
            <a:ext cx="7600955" cy="1215016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OPGEBRAND?</a:t>
            </a:r>
            <a:br>
              <a:rPr lang="nl-NL" dirty="0" smtClean="0"/>
            </a:br>
            <a:r>
              <a:rPr lang="nl-NL" dirty="0" smtClean="0"/>
              <a:t>INFOSESSIE OVER BURN-OUT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Welkom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715628"/>
            <a:ext cx="8572560" cy="4017628"/>
          </a:xfrm>
        </p:spPr>
        <p:txBody>
          <a:bodyPr>
            <a:normAutofit/>
          </a:bodyPr>
          <a:lstStyle/>
          <a:p>
            <a:r>
              <a:rPr lang="nl-NL" dirty="0" smtClean="0"/>
              <a:t>Een aantal vragen:</a:t>
            </a:r>
          </a:p>
          <a:p>
            <a:pPr lvl="1"/>
            <a:r>
              <a:rPr lang="nl-NL" dirty="0" smtClean="0"/>
              <a:t>Kan iedereen </a:t>
            </a:r>
            <a:r>
              <a:rPr lang="nl-NL" dirty="0" err="1" smtClean="0"/>
              <a:t>burn-out</a:t>
            </a:r>
            <a:r>
              <a:rPr lang="nl-NL" dirty="0" smtClean="0"/>
              <a:t> krijgen?</a:t>
            </a:r>
          </a:p>
          <a:p>
            <a:pPr lvl="1"/>
            <a:r>
              <a:rPr lang="nl-NL" dirty="0" smtClean="0"/>
              <a:t>Komt </a:t>
            </a:r>
            <a:r>
              <a:rPr lang="nl-NL" dirty="0" err="1" smtClean="0"/>
              <a:t>burn-out</a:t>
            </a:r>
            <a:r>
              <a:rPr lang="nl-NL" dirty="0" smtClean="0"/>
              <a:t> in alle organisaties (evenveel) voor?</a:t>
            </a:r>
          </a:p>
          <a:p>
            <a:pPr lvl="1"/>
            <a:r>
              <a:rPr lang="nl-NL" dirty="0" smtClean="0"/>
              <a:t>Bestaat er zoiets als ‘verhoogd risico’?</a:t>
            </a:r>
          </a:p>
          <a:p>
            <a:pPr lvl="1"/>
            <a:r>
              <a:rPr lang="nl-NL" dirty="0" smtClean="0"/>
              <a:t>Is er nu meer burn-out dan vroeger?</a:t>
            </a:r>
          </a:p>
          <a:p>
            <a:pPr lvl="1"/>
            <a:r>
              <a:rPr lang="nl-NL" dirty="0" smtClean="0"/>
              <a:t>Hoe herken ik burn-out bij mezelf of bij iemand anders?</a:t>
            </a:r>
          </a:p>
          <a:p>
            <a:pPr lvl="1"/>
            <a:r>
              <a:rPr lang="nl-NL" dirty="0" smtClean="0"/>
              <a:t>… 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is burn-out? 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Burn-out</a:t>
            </a:r>
            <a:r>
              <a:rPr lang="nl-NL" dirty="0" smtClean="0"/>
              <a:t> is lastig om ‘te pakken te krijgen’</a:t>
            </a:r>
          </a:p>
          <a:p>
            <a:pPr lvl="1"/>
            <a:r>
              <a:rPr lang="nl-NL" dirty="0" smtClean="0"/>
              <a:t> 	Ziekte met duidelijke diagnose</a:t>
            </a:r>
          </a:p>
          <a:p>
            <a:pPr lvl="1"/>
            <a:r>
              <a:rPr lang="nl-NL" dirty="0" smtClean="0"/>
              <a:t> 	Depressie of overspanning</a:t>
            </a:r>
          </a:p>
          <a:p>
            <a:pPr lvl="1"/>
            <a:r>
              <a:rPr lang="nl-NL" dirty="0" smtClean="0"/>
              <a:t>(vage) symptomen</a:t>
            </a:r>
          </a:p>
          <a:p>
            <a:pPr lvl="1"/>
            <a:r>
              <a:rPr lang="nl-NL" dirty="0" smtClean="0"/>
              <a:t>heeft verschillende stadia</a:t>
            </a:r>
          </a:p>
          <a:p>
            <a:pPr lvl="1"/>
            <a:r>
              <a:rPr lang="nl-NL" dirty="0" smtClean="0"/>
              <a:t>energiestoornis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Niet gelijk aan 6"/>
          <p:cNvSpPr/>
          <p:nvPr/>
        </p:nvSpPr>
        <p:spPr>
          <a:xfrm>
            <a:off x="857224" y="2214554"/>
            <a:ext cx="428628" cy="214314"/>
          </a:xfrm>
          <a:prstGeom prst="mathNotEqual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Niet gelijk aan 7"/>
          <p:cNvSpPr/>
          <p:nvPr/>
        </p:nvSpPr>
        <p:spPr>
          <a:xfrm>
            <a:off x="785786" y="2786058"/>
            <a:ext cx="428628" cy="214314"/>
          </a:xfrm>
          <a:prstGeom prst="mathNotEqual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is burn-out?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571612"/>
            <a:ext cx="8358246" cy="471490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nl-BE" dirty="0" smtClean="0"/>
              <a:t>Definitie:</a:t>
            </a:r>
          </a:p>
          <a:p>
            <a:pPr>
              <a:lnSpc>
                <a:spcPct val="120000"/>
              </a:lnSpc>
              <a:buNone/>
            </a:pPr>
            <a:r>
              <a:rPr lang="nl-BE" dirty="0" smtClean="0"/>
              <a:t>“</a:t>
            </a:r>
            <a:r>
              <a:rPr lang="nl-BE" dirty="0" err="1" smtClean="0"/>
              <a:t>Burn-out</a:t>
            </a:r>
            <a:r>
              <a:rPr lang="nl-BE" dirty="0" smtClean="0"/>
              <a:t> is een </a:t>
            </a:r>
            <a:r>
              <a:rPr lang="nl-BE" b="1" dirty="0" smtClean="0"/>
              <a:t>langdurige</a:t>
            </a:r>
            <a:r>
              <a:rPr lang="nl-BE" dirty="0" smtClean="0"/>
              <a:t>, </a:t>
            </a:r>
            <a:r>
              <a:rPr lang="nl-BE" b="1" dirty="0" smtClean="0"/>
              <a:t>negatieve</a:t>
            </a:r>
            <a:r>
              <a:rPr lang="nl-BE" dirty="0" smtClean="0"/>
              <a:t>, </a:t>
            </a:r>
            <a:r>
              <a:rPr lang="nl-BE" b="1" dirty="0" smtClean="0"/>
              <a:t>werkgerelateerde</a:t>
            </a:r>
            <a:r>
              <a:rPr lang="nl-BE" dirty="0" smtClean="0"/>
              <a:t> geestesgesteldheid bij normale individuen, die primair wordt gekarakteriseerd door </a:t>
            </a:r>
            <a:r>
              <a:rPr lang="nl-BE" b="1" dirty="0" smtClean="0"/>
              <a:t>uitputting</a:t>
            </a:r>
            <a:r>
              <a:rPr lang="nl-BE" dirty="0" smtClean="0"/>
              <a:t> en vergezeld gaat van </a:t>
            </a:r>
            <a:r>
              <a:rPr lang="nl-BE" b="1" dirty="0" smtClean="0"/>
              <a:t>spanningsklachten</a:t>
            </a:r>
            <a:r>
              <a:rPr lang="nl-BE" dirty="0" smtClean="0"/>
              <a:t>, verminderde persoonlijke effectiviteit, </a:t>
            </a:r>
            <a:r>
              <a:rPr lang="nl-BE" b="1" dirty="0" smtClean="0"/>
              <a:t>verminderde motivatie</a:t>
            </a:r>
            <a:r>
              <a:rPr lang="nl-BE" dirty="0" smtClean="0"/>
              <a:t>, en de ontwikkeling van disfunctionele werkattituden en –gedragingen. Deze psychologische toestand ontwikkelt zich geleidelijk aan en kan lange tijd voor de betreffende persoon </a:t>
            </a:r>
            <a:r>
              <a:rPr lang="nl-BE" b="1" dirty="0" smtClean="0"/>
              <a:t>verborgen</a:t>
            </a:r>
            <a:r>
              <a:rPr lang="nl-BE" dirty="0" smtClean="0"/>
              <a:t> blijven. </a:t>
            </a:r>
            <a:r>
              <a:rPr lang="nl-BE" dirty="0" err="1" smtClean="0"/>
              <a:t>Burn-out</a:t>
            </a:r>
            <a:r>
              <a:rPr lang="nl-BE" dirty="0" smtClean="0"/>
              <a:t> is het gevolg van een </a:t>
            </a:r>
            <a:r>
              <a:rPr lang="nl-BE" b="1" dirty="0" smtClean="0"/>
              <a:t>botsing</a:t>
            </a:r>
            <a:r>
              <a:rPr lang="nl-BE" dirty="0" smtClean="0"/>
              <a:t> tussen iemands </a:t>
            </a:r>
            <a:r>
              <a:rPr lang="nl-BE" b="1" dirty="0" smtClean="0"/>
              <a:t>intenties</a:t>
            </a:r>
            <a:r>
              <a:rPr lang="nl-BE" dirty="0" smtClean="0"/>
              <a:t> en de </a:t>
            </a:r>
            <a:r>
              <a:rPr lang="nl-BE" b="1" dirty="0" smtClean="0"/>
              <a:t>realiteit</a:t>
            </a:r>
            <a:r>
              <a:rPr lang="nl-BE" dirty="0" smtClean="0"/>
              <a:t> op het werk. De gevoelens van </a:t>
            </a:r>
            <a:r>
              <a:rPr lang="nl-BE" dirty="0" err="1" smtClean="0"/>
              <a:t>burn-out</a:t>
            </a:r>
            <a:r>
              <a:rPr lang="nl-BE" dirty="0" smtClean="0"/>
              <a:t> versterken zichzelf vaak als gevolg van de inadequate </a:t>
            </a:r>
            <a:r>
              <a:rPr lang="nl-BE" dirty="0" err="1" smtClean="0"/>
              <a:t>copingstrategieën</a:t>
            </a:r>
            <a:r>
              <a:rPr lang="nl-BE" dirty="0" smtClean="0"/>
              <a:t> die aan het syndroom gerelateerd zijn.”</a:t>
            </a:r>
            <a:endParaRPr lang="fr-FR" dirty="0" smtClean="0"/>
          </a:p>
          <a:p>
            <a:pPr>
              <a:lnSpc>
                <a:spcPct val="120000"/>
              </a:lnSpc>
              <a:buNone/>
            </a:pPr>
            <a:r>
              <a:rPr lang="nl-BE" dirty="0" smtClean="0"/>
              <a:t>(</a:t>
            </a:r>
            <a:r>
              <a:rPr lang="nl-BE" dirty="0" err="1" smtClean="0"/>
              <a:t>Schaufeli</a:t>
            </a:r>
            <a:r>
              <a:rPr lang="nl-BE" dirty="0" smtClean="0"/>
              <a:t> &amp; </a:t>
            </a:r>
            <a:r>
              <a:rPr lang="nl-BE" dirty="0" err="1" smtClean="0"/>
              <a:t>Enzmann</a:t>
            </a:r>
            <a:r>
              <a:rPr lang="nl-BE" dirty="0" smtClean="0"/>
              <a:t>, 1998)</a:t>
            </a:r>
          </a:p>
          <a:p>
            <a:pPr>
              <a:lnSpc>
                <a:spcPct val="120000"/>
              </a:lnSpc>
            </a:pPr>
            <a:endParaRPr lang="nl-BE" dirty="0" smtClean="0"/>
          </a:p>
          <a:p>
            <a:pPr>
              <a:lnSpc>
                <a:spcPct val="120000"/>
              </a:lnSpc>
            </a:pPr>
            <a:r>
              <a:rPr lang="nl-BE" dirty="0" smtClean="0"/>
              <a:t> verschillen met depressie of overspanning</a:t>
            </a:r>
            <a:endParaRPr lang="nl-NL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Hoe herken ik burn-out?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571612"/>
            <a:ext cx="8572560" cy="485778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nl-BE" dirty="0" smtClean="0"/>
              <a:t>lichamelijk:</a:t>
            </a:r>
          </a:p>
          <a:p>
            <a:pPr lvl="2">
              <a:lnSpc>
                <a:spcPct val="120000"/>
              </a:lnSpc>
              <a:buFont typeface="Courier New" pitchFamily="49" charset="0"/>
              <a:buChar char="o"/>
            </a:pPr>
            <a:r>
              <a:rPr lang="nl-BE" dirty="0" smtClean="0"/>
              <a:t> moe, niet meer uitgerust geraken, slapeloosheid, </a:t>
            </a:r>
            <a:r>
              <a:rPr lang="nl-BE" dirty="0" err="1" smtClean="0"/>
              <a:t>hoofd-</a:t>
            </a:r>
            <a:r>
              <a:rPr lang="nl-BE" dirty="0" smtClean="0"/>
              <a:t>, </a:t>
            </a:r>
            <a:r>
              <a:rPr lang="nl-BE" dirty="0" err="1" smtClean="0"/>
              <a:t>rug-</a:t>
            </a:r>
            <a:r>
              <a:rPr lang="nl-BE" dirty="0" smtClean="0"/>
              <a:t>, nek- en andere pijnen, ‘ziektegedrag’…</a:t>
            </a:r>
          </a:p>
          <a:p>
            <a:pPr lvl="1">
              <a:lnSpc>
                <a:spcPct val="120000"/>
              </a:lnSpc>
            </a:pPr>
            <a:r>
              <a:rPr lang="nl-BE" dirty="0" smtClean="0"/>
              <a:t> </a:t>
            </a:r>
            <a:r>
              <a:rPr lang="nl-BE" sz="2800" dirty="0"/>
              <a:t>geestelijk/mentaal:</a:t>
            </a:r>
          </a:p>
          <a:p>
            <a:pPr lvl="2">
              <a:lnSpc>
                <a:spcPct val="120000"/>
              </a:lnSpc>
              <a:buFont typeface="Courier New" pitchFamily="49" charset="0"/>
              <a:buChar char="o"/>
            </a:pPr>
            <a:r>
              <a:rPr lang="nl-BE" dirty="0" smtClean="0"/>
              <a:t> concentratieverlies, vergeetachtigheid, moeilijk iets nieuws aanleren, ontkenning van de signalen…</a:t>
            </a:r>
          </a:p>
          <a:p>
            <a:pPr lvl="1">
              <a:lnSpc>
                <a:spcPct val="120000"/>
              </a:lnSpc>
            </a:pPr>
            <a:r>
              <a:rPr lang="nl-BE" dirty="0" smtClean="0"/>
              <a:t> </a:t>
            </a:r>
            <a:r>
              <a:rPr lang="nl-BE" sz="2800" dirty="0"/>
              <a:t>emotioneel</a:t>
            </a:r>
            <a:r>
              <a:rPr lang="nl-BE" dirty="0" smtClean="0"/>
              <a:t>: </a:t>
            </a:r>
          </a:p>
          <a:p>
            <a:pPr lvl="2">
              <a:lnSpc>
                <a:spcPct val="120000"/>
              </a:lnSpc>
              <a:buFont typeface="Courier New" pitchFamily="49" charset="0"/>
              <a:buChar char="o"/>
            </a:pPr>
            <a:r>
              <a:rPr lang="nl-BE" dirty="0" smtClean="0"/>
              <a:t> prikkelbaar, tranen hoog, afkeer </a:t>
            </a:r>
            <a:r>
              <a:rPr lang="nl-BE" dirty="0" err="1" smtClean="0"/>
              <a:t>tov</a:t>
            </a:r>
            <a:r>
              <a:rPr lang="nl-BE" dirty="0" smtClean="0"/>
              <a:t> werk, twijfel aan zichzelf, angst, faalangst, cynisme, piekeren…</a:t>
            </a:r>
          </a:p>
          <a:p>
            <a:pPr lvl="1">
              <a:lnSpc>
                <a:spcPct val="120000"/>
              </a:lnSpc>
            </a:pPr>
            <a:r>
              <a:rPr lang="nl-BE" dirty="0" smtClean="0"/>
              <a:t> </a:t>
            </a:r>
            <a:r>
              <a:rPr lang="nl-BE" sz="2800" dirty="0"/>
              <a:t>gedragsmatig</a:t>
            </a:r>
            <a:r>
              <a:rPr lang="nl-BE" dirty="0" smtClean="0"/>
              <a:t>:</a:t>
            </a:r>
          </a:p>
          <a:p>
            <a:pPr lvl="2">
              <a:lnSpc>
                <a:spcPct val="120000"/>
              </a:lnSpc>
              <a:buFont typeface="Courier New" pitchFamily="49" charset="0"/>
              <a:buChar char="o"/>
            </a:pPr>
            <a:r>
              <a:rPr lang="nl-BE" dirty="0" smtClean="0"/>
              <a:t> geen zin in sociale contacten, veranderde </a:t>
            </a:r>
            <a:r>
              <a:rPr lang="nl-BE" dirty="0" err="1" smtClean="0"/>
              <a:t>eet-</a:t>
            </a:r>
            <a:r>
              <a:rPr lang="nl-BE" dirty="0" smtClean="0"/>
              <a:t>, drinkgewoonten…</a:t>
            </a:r>
            <a:endParaRPr lang="fr-FR" dirty="0" smtClean="0"/>
          </a:p>
          <a:p>
            <a:pPr lvl="1">
              <a:lnSpc>
                <a:spcPct val="120000"/>
              </a:lnSpc>
              <a:buFont typeface="Wingdings"/>
              <a:buChar char="à"/>
            </a:pPr>
            <a:endParaRPr lang="nl-NL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Waar komt burn-out vandaan?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2003660"/>
            <a:ext cx="8077216" cy="3513572"/>
          </a:xfrm>
        </p:spPr>
        <p:txBody>
          <a:bodyPr/>
          <a:lstStyle/>
          <a:p>
            <a:pPr lvl="0"/>
            <a:r>
              <a:rPr lang="nl-NL" dirty="0" smtClean="0"/>
              <a:t>Werk &amp; activiteiten</a:t>
            </a:r>
          </a:p>
          <a:p>
            <a:pPr lvl="0"/>
            <a:r>
              <a:rPr lang="nl-NL" dirty="0" smtClean="0"/>
              <a:t>Mijn persoonlijke karaktertrekken:</a:t>
            </a:r>
          </a:p>
          <a:p>
            <a:pPr lvl="1"/>
            <a:r>
              <a:rPr lang="nl-NL" dirty="0" smtClean="0"/>
              <a:t>Zijn dynamisch </a:t>
            </a:r>
            <a:r>
              <a:rPr lang="nl-NL" dirty="0" err="1" smtClean="0"/>
              <a:t>ipv</a:t>
            </a:r>
            <a:r>
              <a:rPr lang="nl-NL" dirty="0" smtClean="0"/>
              <a:t> statisch</a:t>
            </a:r>
          </a:p>
          <a:p>
            <a:pPr lvl="1"/>
            <a:r>
              <a:rPr lang="nl-NL" dirty="0" smtClean="0"/>
              <a:t>Kunnen in overdrive gaan</a:t>
            </a:r>
          </a:p>
          <a:p>
            <a:pPr lvl="1"/>
            <a:r>
              <a:rPr lang="nl-NL" dirty="0" smtClean="0"/>
              <a:t>Kunnen leiden tot uitputting  </a:t>
            </a:r>
            <a:r>
              <a:rPr lang="nl-NL" dirty="0" err="1" smtClean="0"/>
              <a:t>burn-out</a:t>
            </a:r>
            <a:endParaRPr lang="nl-NL" dirty="0" smtClean="0"/>
          </a:p>
          <a:p>
            <a:pPr lvl="0"/>
            <a:r>
              <a:rPr lang="nl-NL" dirty="0" smtClean="0"/>
              <a:t>Het leven rond ons heen, de maatschappij</a:t>
            </a:r>
          </a:p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</a:t>
            </a:r>
            <a:r>
              <a:rPr lang="nl-NL" dirty="0" smtClean="0"/>
              <a:t>erantwoordelijkheid van de werkgever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357298"/>
            <a:ext cx="7929618" cy="5072098"/>
          </a:xfrm>
        </p:spPr>
        <p:txBody>
          <a:bodyPr>
            <a:noAutofit/>
          </a:bodyPr>
          <a:lstStyle/>
          <a:p>
            <a:pPr marL="252000" lvl="2">
              <a:lnSpc>
                <a:spcPts val="3640"/>
              </a:lnSpc>
            </a:pPr>
            <a:r>
              <a:rPr lang="nl-BE" dirty="0" smtClean="0"/>
              <a:t>gebrek aan waardering en sociale steun</a:t>
            </a:r>
          </a:p>
          <a:p>
            <a:pPr marL="252000" lvl="2">
              <a:lnSpc>
                <a:spcPts val="3640"/>
              </a:lnSpc>
            </a:pPr>
            <a:r>
              <a:rPr lang="nl-BE" dirty="0" smtClean="0"/>
              <a:t> gebrek aan sociale rechtvaardigheid</a:t>
            </a:r>
          </a:p>
          <a:p>
            <a:pPr marL="252000" lvl="2">
              <a:lnSpc>
                <a:spcPts val="3640"/>
              </a:lnSpc>
            </a:pPr>
            <a:r>
              <a:rPr lang="nl-BE" dirty="0" smtClean="0"/>
              <a:t> belastende werkomgeving </a:t>
            </a:r>
          </a:p>
          <a:p>
            <a:pPr marL="252000" lvl="3">
              <a:lnSpc>
                <a:spcPts val="3640"/>
              </a:lnSpc>
            </a:pPr>
            <a:r>
              <a:rPr lang="nl-BE" sz="2000" dirty="0" smtClean="0"/>
              <a:t> gevaarlijke werksituatie </a:t>
            </a:r>
          </a:p>
          <a:p>
            <a:pPr marL="252000" lvl="3">
              <a:lnSpc>
                <a:spcPts val="3640"/>
              </a:lnSpc>
            </a:pPr>
            <a:r>
              <a:rPr lang="nl-BE" sz="2000" dirty="0" smtClean="0"/>
              <a:t>pestgedrag…</a:t>
            </a:r>
          </a:p>
          <a:p>
            <a:pPr marL="252000" lvl="2">
              <a:lnSpc>
                <a:spcPts val="3640"/>
              </a:lnSpc>
            </a:pPr>
            <a:r>
              <a:rPr lang="nl-BE" dirty="0" smtClean="0"/>
              <a:t> hoge werkdruk</a:t>
            </a:r>
          </a:p>
          <a:p>
            <a:pPr marL="252000" lvl="2">
              <a:lnSpc>
                <a:spcPts val="3640"/>
              </a:lnSpc>
            </a:pPr>
            <a:r>
              <a:rPr lang="nl-BE" dirty="0" smtClean="0"/>
              <a:t> onduidelijke verantwoordelijkheden of weinig regelmogelijkheid</a:t>
            </a:r>
          </a:p>
          <a:p>
            <a:pPr marL="252000" lvl="2">
              <a:lnSpc>
                <a:spcPts val="3640"/>
              </a:lnSpc>
            </a:pPr>
            <a:r>
              <a:rPr lang="nl-BE" dirty="0" smtClean="0"/>
              <a:t> saai of te weinig werk</a:t>
            </a:r>
          </a:p>
          <a:p>
            <a:pPr marL="252000" lvl="2">
              <a:lnSpc>
                <a:spcPts val="3640"/>
              </a:lnSpc>
            </a:pPr>
            <a:r>
              <a:rPr lang="nl-BE" dirty="0" smtClean="0"/>
              <a:t> onbillijke vergoeding</a:t>
            </a:r>
          </a:p>
          <a:p>
            <a:pPr marL="252000" lvl="2">
              <a:lnSpc>
                <a:spcPts val="3640"/>
              </a:lnSpc>
            </a:pPr>
            <a:r>
              <a:rPr lang="nl-BE" sz="2400" dirty="0" smtClean="0"/>
              <a:t>  …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Mijn eigen aandeel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42910" y="1571612"/>
            <a:ext cx="7215238" cy="4786346"/>
          </a:xfrm>
        </p:spPr>
        <p:txBody>
          <a:bodyPr>
            <a:normAutofit/>
          </a:bodyPr>
          <a:lstStyle/>
          <a:p>
            <a:endParaRPr lang="nl-BE" sz="2400" dirty="0" smtClean="0"/>
          </a:p>
          <a:p>
            <a:pPr>
              <a:buNone/>
            </a:pPr>
            <a:endParaRPr lang="nl-BE" sz="2400" dirty="0" smtClean="0"/>
          </a:p>
          <a:p>
            <a:pPr>
              <a:buNone/>
            </a:pPr>
            <a:r>
              <a:rPr lang="nl-BE" sz="2400" dirty="0" smtClean="0"/>
              <a:t>! ! EIGEN AANDEEL (karakter – temperament- hoe ik 				uit mijn opvoeding kom)</a:t>
            </a:r>
          </a:p>
          <a:p>
            <a:pPr>
              <a:buNone/>
            </a:pPr>
            <a:endParaRPr lang="nl-BE" sz="2400" dirty="0" smtClean="0"/>
          </a:p>
          <a:p>
            <a:pPr>
              <a:buNone/>
            </a:pPr>
            <a:r>
              <a:rPr lang="nl-BE" sz="2400" dirty="0" smtClean="0"/>
              <a:t>		</a:t>
            </a:r>
          </a:p>
          <a:p>
            <a:pPr>
              <a:buNone/>
            </a:pPr>
            <a:r>
              <a:rPr lang="nl-BE" sz="2400" dirty="0" smtClean="0"/>
              <a:t>		SCHULD</a:t>
            </a:r>
          </a:p>
          <a:p>
            <a:pPr>
              <a:buNone/>
            </a:pPr>
            <a:endParaRPr lang="nl-BE" sz="2400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Niet gelijk aan 6"/>
          <p:cNvSpPr/>
          <p:nvPr/>
        </p:nvSpPr>
        <p:spPr>
          <a:xfrm>
            <a:off x="1857356" y="4071942"/>
            <a:ext cx="1143008" cy="500066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Mijn eigen aandeel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357298"/>
            <a:ext cx="8572560" cy="52863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BE" sz="2400" dirty="0" smtClean="0"/>
              <a:t>SAMENGEVAT:</a:t>
            </a:r>
          </a:p>
          <a:p>
            <a:r>
              <a:rPr lang="nl-BE" sz="2400" dirty="0" smtClean="0"/>
              <a:t>bovengemiddeld gevoel voor verantwoordelijkheid</a:t>
            </a:r>
          </a:p>
          <a:p>
            <a:r>
              <a:rPr lang="nl-BE" sz="2400" dirty="0" smtClean="0"/>
              <a:t>plichtsbewustzijn en behulpzaamheid</a:t>
            </a:r>
          </a:p>
          <a:p>
            <a:r>
              <a:rPr lang="nl-BE" sz="2400" dirty="0" smtClean="0"/>
              <a:t>ambitie (voor de organisatie en het werk)</a:t>
            </a:r>
          </a:p>
          <a:p>
            <a:r>
              <a:rPr lang="nl-BE" sz="2400" dirty="0" smtClean="0"/>
              <a:t>veeleisend (voor zichzelf)</a:t>
            </a:r>
          </a:p>
          <a:p>
            <a:r>
              <a:rPr lang="nl-BE" sz="2400" dirty="0" smtClean="0"/>
              <a:t>verlangen om te zorgen en controle te houden</a:t>
            </a:r>
          </a:p>
          <a:p>
            <a:r>
              <a:rPr lang="nl-BE" sz="2400" dirty="0" smtClean="0"/>
              <a:t>in het verleden niet geleerd om eigen grenzen af te schermen</a:t>
            </a:r>
          </a:p>
          <a:p>
            <a:r>
              <a:rPr lang="nl-BE" sz="2400" dirty="0" smtClean="0"/>
              <a:t>het moeilijk vinden om te mislukken</a:t>
            </a:r>
          </a:p>
          <a:p>
            <a:r>
              <a:rPr lang="nl-BE" sz="2400" dirty="0" smtClean="0"/>
              <a:t>snel een schuldgevoel en zelftwijfel / -relativering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omgeving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571612"/>
            <a:ext cx="8572560" cy="4786346"/>
          </a:xfrm>
        </p:spPr>
        <p:txBody>
          <a:bodyPr>
            <a:normAutofit/>
          </a:bodyPr>
          <a:lstStyle/>
          <a:p>
            <a:r>
              <a:rPr lang="nl-BE" dirty="0" smtClean="0"/>
              <a:t>Normen rond verschillende rollen: men ‘moet’:</a:t>
            </a:r>
          </a:p>
          <a:p>
            <a:pPr lvl="1"/>
            <a:r>
              <a:rPr lang="nl-BE" dirty="0" smtClean="0"/>
              <a:t>Een goede ouder zijn</a:t>
            </a:r>
          </a:p>
          <a:p>
            <a:pPr lvl="1"/>
            <a:r>
              <a:rPr lang="nl-BE" dirty="0" smtClean="0"/>
              <a:t>Een sociaal actief leven leiden</a:t>
            </a:r>
          </a:p>
          <a:p>
            <a:pPr lvl="1"/>
            <a:r>
              <a:rPr lang="nl-BE" dirty="0" smtClean="0"/>
              <a:t>Voldoende statussymbolen bezitten</a:t>
            </a:r>
          </a:p>
          <a:p>
            <a:pPr lvl="1"/>
            <a:r>
              <a:rPr lang="nl-BE" dirty="0" smtClean="0"/>
              <a:t>Ontplooien</a:t>
            </a:r>
          </a:p>
          <a:p>
            <a:pPr lvl="1"/>
            <a:r>
              <a:rPr lang="nl-BE" dirty="0" smtClean="0"/>
              <a:t>Het voorbeeld geven</a:t>
            </a:r>
          </a:p>
          <a:p>
            <a:pPr lvl="1"/>
            <a:r>
              <a:rPr lang="nl-BE" dirty="0" smtClean="0"/>
              <a:t>…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begint burn-out?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2003660"/>
            <a:ext cx="8077216" cy="4017628"/>
          </a:xfrm>
        </p:spPr>
        <p:txBody>
          <a:bodyPr>
            <a:normAutofit/>
          </a:bodyPr>
          <a:lstStyle/>
          <a:p>
            <a:r>
              <a:rPr lang="nl-NL" dirty="0" smtClean="0"/>
              <a:t>Nog meer vragen:</a:t>
            </a:r>
          </a:p>
          <a:p>
            <a:pPr lvl="1"/>
            <a:r>
              <a:rPr lang="nl-NL" dirty="0" smtClean="0"/>
              <a:t>Krijg ik automatisch een burn-out als ik deze eigenschappen bezit en in een zware (werk)situatie zit?</a:t>
            </a:r>
          </a:p>
          <a:p>
            <a:pPr lvl="1"/>
            <a:endParaRPr lang="nl-NL" dirty="0" smtClean="0"/>
          </a:p>
          <a:p>
            <a:pPr lvl="1">
              <a:buFont typeface="Wingdings"/>
              <a:buChar char="à"/>
            </a:pPr>
            <a:r>
              <a:rPr lang="nl-NL" dirty="0" err="1" smtClean="0"/>
              <a:t>Burn-out</a:t>
            </a:r>
            <a:r>
              <a:rPr lang="nl-NL" dirty="0" smtClean="0"/>
              <a:t> is een traag proces</a:t>
            </a:r>
          </a:p>
          <a:p>
            <a:pPr lvl="1">
              <a:buFont typeface="Wingdings"/>
              <a:buChar char="à"/>
            </a:pPr>
            <a:r>
              <a:rPr lang="nl-NL" dirty="0" smtClean="0"/>
              <a:t> er zijn signalen die zich opbouwen…</a:t>
            </a:r>
          </a:p>
          <a:p>
            <a:pPr lvl="1">
              <a:buFont typeface="Wingdings"/>
              <a:buChar char="à"/>
            </a:pPr>
            <a:r>
              <a:rPr lang="nl-NL" dirty="0" smtClean="0"/>
              <a:t> … tot men op de bodem zit</a:t>
            </a:r>
          </a:p>
          <a:p>
            <a:pPr lvl="1">
              <a:buFont typeface="Wingdings"/>
              <a:buChar char="à"/>
            </a:pPr>
            <a:endParaRPr lang="nl-NL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begint burn-out?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29" name="Groep 28"/>
          <p:cNvGrpSpPr/>
          <p:nvPr/>
        </p:nvGrpSpPr>
        <p:grpSpPr>
          <a:xfrm>
            <a:off x="500034" y="1285860"/>
            <a:ext cx="8358246" cy="7786742"/>
            <a:chOff x="142844" y="643712"/>
            <a:chExt cx="7786742" cy="9357584"/>
          </a:xfrm>
        </p:grpSpPr>
        <p:cxnSp>
          <p:nvCxnSpPr>
            <p:cNvPr id="30" name="Rechte verbindingslijn met pijl 29"/>
            <p:cNvCxnSpPr/>
            <p:nvPr/>
          </p:nvCxnSpPr>
          <p:spPr>
            <a:xfrm rot="5400000" flipH="1" flipV="1">
              <a:off x="-750131" y="3107529"/>
              <a:ext cx="4929222" cy="158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31" name="Rechte verbindingslijn met pijl 30"/>
            <p:cNvCxnSpPr/>
            <p:nvPr/>
          </p:nvCxnSpPr>
          <p:spPr>
            <a:xfrm>
              <a:off x="1714480" y="5572140"/>
              <a:ext cx="5500726" cy="158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32" name="Boog 31"/>
            <p:cNvSpPr/>
            <p:nvPr/>
          </p:nvSpPr>
          <p:spPr>
            <a:xfrm>
              <a:off x="2214546" y="1142984"/>
              <a:ext cx="4214842" cy="8858312"/>
            </a:xfrm>
            <a:prstGeom prst="arc">
              <a:avLst>
                <a:gd name="adj1" fmla="val 16207893"/>
                <a:gd name="adj2" fmla="val 46972"/>
              </a:avLst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Boog 32"/>
            <p:cNvSpPr/>
            <p:nvPr/>
          </p:nvSpPr>
          <p:spPr>
            <a:xfrm flipH="1">
              <a:off x="2357422" y="1142984"/>
              <a:ext cx="4000528" cy="8858312"/>
            </a:xfrm>
            <a:prstGeom prst="arc">
              <a:avLst>
                <a:gd name="adj1" fmla="val 16207893"/>
                <a:gd name="adj2" fmla="val 95536"/>
              </a:avLst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4" name="Rechte verbindingslijn met pijl 33"/>
            <p:cNvCxnSpPr/>
            <p:nvPr/>
          </p:nvCxnSpPr>
          <p:spPr>
            <a:xfrm flipV="1">
              <a:off x="785786" y="2500306"/>
              <a:ext cx="6072230" cy="285752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tailEnd type="arrow"/>
            </a:ln>
            <a:effectLst/>
          </p:spPr>
        </p:cxnSp>
        <p:sp>
          <p:nvSpPr>
            <p:cNvPr id="35" name="Tekstvak 34"/>
            <p:cNvSpPr txBox="1"/>
            <p:nvPr/>
          </p:nvSpPr>
          <p:spPr>
            <a:xfrm>
              <a:off x="1109939" y="928671"/>
              <a:ext cx="453347" cy="151787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rendement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Tekstvak 35"/>
            <p:cNvSpPr txBox="1"/>
            <p:nvPr/>
          </p:nvSpPr>
          <p:spPr>
            <a:xfrm>
              <a:off x="7215206" y="5572140"/>
              <a:ext cx="714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eisen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Tekstvak 36"/>
            <p:cNvSpPr txBox="1"/>
            <p:nvPr/>
          </p:nvSpPr>
          <p:spPr>
            <a:xfrm>
              <a:off x="1285852" y="5643578"/>
              <a:ext cx="500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0%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Tekstvak 37"/>
            <p:cNvSpPr txBox="1"/>
            <p:nvPr/>
          </p:nvSpPr>
          <p:spPr>
            <a:xfrm rot="20740831">
              <a:off x="5873808" y="4302241"/>
              <a:ext cx="663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last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Tekstvak 38"/>
            <p:cNvSpPr txBox="1"/>
            <p:nvPr/>
          </p:nvSpPr>
          <p:spPr>
            <a:xfrm rot="20740831">
              <a:off x="5026327" y="2263445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karwei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Tekstvak 39"/>
            <p:cNvSpPr txBox="1"/>
            <p:nvPr/>
          </p:nvSpPr>
          <p:spPr>
            <a:xfrm rot="20740831">
              <a:off x="3740443" y="1296265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uitdaging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Tekstvak 40"/>
            <p:cNvSpPr txBox="1"/>
            <p:nvPr/>
          </p:nvSpPr>
          <p:spPr>
            <a:xfrm rot="20740831">
              <a:off x="2668873" y="3192139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plezier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Tekstvak 41"/>
            <p:cNvSpPr txBox="1"/>
            <p:nvPr/>
          </p:nvSpPr>
          <p:spPr>
            <a:xfrm rot="20740831">
              <a:off x="2331723" y="4478023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verveling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Tekstvak 42"/>
            <p:cNvSpPr txBox="1"/>
            <p:nvPr/>
          </p:nvSpPr>
          <p:spPr>
            <a:xfrm rot="20740831">
              <a:off x="2331723" y="5725421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deprivatie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Tekstvak 43"/>
            <p:cNvSpPr txBox="1"/>
            <p:nvPr/>
          </p:nvSpPr>
          <p:spPr>
            <a:xfrm rot="20740831">
              <a:off x="5312079" y="5692469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bedreiging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Tekstvak 44"/>
            <p:cNvSpPr txBox="1"/>
            <p:nvPr/>
          </p:nvSpPr>
          <p:spPr>
            <a:xfrm rot="20099954">
              <a:off x="3857620" y="3232302"/>
              <a:ext cx="1428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POSITIEF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Tekstvak 45"/>
            <p:cNvSpPr txBox="1"/>
            <p:nvPr/>
          </p:nvSpPr>
          <p:spPr>
            <a:xfrm rot="20099954">
              <a:off x="4010020" y="3515525"/>
              <a:ext cx="1428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NEGATIEF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Tekstvak 46"/>
            <p:cNvSpPr txBox="1"/>
            <p:nvPr/>
          </p:nvSpPr>
          <p:spPr>
            <a:xfrm>
              <a:off x="142844" y="6345816"/>
              <a:ext cx="49292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Bron: Th. </a:t>
              </a:r>
              <a:r>
                <a:rPr kumimoji="0" lang="nl-BE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Compernolle</a:t>
              </a:r>
              <a:r>
                <a:rPr kumimoji="0" lang="nl-B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, “stress vriend of vijand”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48" name="Rechte verbindingslijn 47"/>
            <p:cNvCxnSpPr>
              <a:stCxn id="33" idx="2"/>
              <a:endCxn id="43" idx="1"/>
            </p:cNvCxnSpPr>
            <p:nvPr/>
          </p:nvCxnSpPr>
          <p:spPr>
            <a:xfrm rot="5400000">
              <a:off x="2133956" y="5845480"/>
              <a:ext cx="441367" cy="5882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9" name="Rechte verbindingslijn 48"/>
            <p:cNvCxnSpPr/>
            <p:nvPr/>
          </p:nvCxnSpPr>
          <p:spPr>
            <a:xfrm rot="5400000">
              <a:off x="6179355" y="5822173"/>
              <a:ext cx="500066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begint burn-out?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8" name="Groep 7"/>
          <p:cNvGrpSpPr/>
          <p:nvPr/>
        </p:nvGrpSpPr>
        <p:grpSpPr>
          <a:xfrm>
            <a:off x="500034" y="1500174"/>
            <a:ext cx="8643966" cy="4880092"/>
            <a:chOff x="500034" y="928670"/>
            <a:chExt cx="8643966" cy="4880092"/>
          </a:xfrm>
        </p:grpSpPr>
        <p:sp>
          <p:nvSpPr>
            <p:cNvPr id="9" name="Tekstvak 8"/>
            <p:cNvSpPr txBox="1"/>
            <p:nvPr/>
          </p:nvSpPr>
          <p:spPr>
            <a:xfrm>
              <a:off x="1000100" y="928670"/>
              <a:ext cx="75724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nl-BE" sz="2200" dirty="0" smtClean="0">
                  <a:solidFill>
                    <a:schemeClr val="tx2"/>
                  </a:solidFill>
                  <a:sym typeface="Wingdings" pitchFamily="2" charset="2"/>
                </a:rPr>
                <a:t>van prettige stress naar belastende stress</a:t>
              </a:r>
            </a:p>
          </p:txBody>
        </p:sp>
        <p:sp>
          <p:nvSpPr>
            <p:cNvPr id="10" name="Tekstvak 9"/>
            <p:cNvSpPr txBox="1"/>
            <p:nvPr/>
          </p:nvSpPr>
          <p:spPr>
            <a:xfrm>
              <a:off x="4143372" y="2000240"/>
              <a:ext cx="50006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2"/>
                </a:buClr>
                <a:buFont typeface="Arial" pitchFamily="34" charset="0"/>
                <a:buChar char="•"/>
              </a:pPr>
              <a:r>
                <a:rPr lang="nl-BE" dirty="0" smtClean="0"/>
                <a:t>  </a:t>
              </a:r>
              <a:r>
                <a:rPr lang="nl-BE" dirty="0" smtClean="0">
                  <a:solidFill>
                    <a:schemeClr val="tx2"/>
                  </a:solidFill>
                </a:rPr>
                <a:t>te weinig of te laat een ontspanningsmoment</a:t>
              </a:r>
            </a:p>
            <a:p>
              <a:pPr>
                <a:buClr>
                  <a:schemeClr val="accent2"/>
                </a:buClr>
                <a:buFont typeface="Arial" pitchFamily="34" charset="0"/>
                <a:buChar char="•"/>
              </a:pPr>
              <a:r>
                <a:rPr lang="nl-BE" dirty="0" smtClean="0">
                  <a:solidFill>
                    <a:schemeClr val="tx2"/>
                  </a:solidFill>
                </a:rPr>
                <a:t>  negatieve perceptie</a:t>
              </a:r>
            </a:p>
            <a:p>
              <a:pPr>
                <a:buClr>
                  <a:schemeClr val="accent2"/>
                </a:buClr>
                <a:buFont typeface="Arial" pitchFamily="34" charset="0"/>
                <a:buChar char="•"/>
              </a:pPr>
              <a:r>
                <a:rPr lang="nl-BE" dirty="0" smtClean="0">
                  <a:solidFill>
                    <a:schemeClr val="tx2"/>
                  </a:solidFill>
                </a:rPr>
                <a:t>  signalen vermeerderen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grpSp>
          <p:nvGrpSpPr>
            <p:cNvPr id="11" name="Groep 13"/>
            <p:cNvGrpSpPr/>
            <p:nvPr/>
          </p:nvGrpSpPr>
          <p:grpSpPr>
            <a:xfrm>
              <a:off x="500034" y="1357298"/>
              <a:ext cx="7572428" cy="4451464"/>
              <a:chOff x="500034" y="1357298"/>
              <a:chExt cx="7572428" cy="4451464"/>
            </a:xfrm>
          </p:grpSpPr>
          <p:sp>
            <p:nvSpPr>
              <p:cNvPr id="12" name="Tekstvak 11"/>
              <p:cNvSpPr txBox="1"/>
              <p:nvPr/>
            </p:nvSpPr>
            <p:spPr>
              <a:xfrm>
                <a:off x="1142976" y="3500438"/>
                <a:ext cx="692948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2"/>
                  </a:buClr>
                  <a:buFont typeface="Arial" pitchFamily="34" charset="0"/>
                  <a:buChar char="•"/>
                </a:pPr>
                <a:r>
                  <a:rPr lang="nl-BE" dirty="0" smtClean="0">
                    <a:solidFill>
                      <a:schemeClr val="tx2"/>
                    </a:solidFill>
                    <a:sym typeface="Wingdings" pitchFamily="2" charset="2"/>
                  </a:rPr>
                  <a:t>eerste fase: signalen, makkelijk te negeren</a:t>
                </a:r>
              </a:p>
              <a:p>
                <a:pPr marL="800100" lvl="1" indent="-342900">
                  <a:buClr>
                    <a:schemeClr val="accent2"/>
                  </a:buClr>
                  <a:buFont typeface="Courier New" pitchFamily="49" charset="0"/>
                  <a:buChar char="o"/>
                </a:pPr>
                <a:r>
                  <a:rPr lang="nl-BE" dirty="0" smtClean="0">
                    <a:solidFill>
                      <a:schemeClr val="tx2"/>
                    </a:solidFill>
                    <a:sym typeface="Wingdings" pitchFamily="2" charset="2"/>
                  </a:rPr>
                  <a:t>onopvallend: altijd haasten, schuldgevoel, gepieker, ‘moeten’…</a:t>
                </a:r>
              </a:p>
              <a:p>
                <a:pPr marL="800100" lvl="1" indent="-342900">
                  <a:buClr>
                    <a:schemeClr val="accent2"/>
                  </a:buClr>
                  <a:buFont typeface="Courier New" pitchFamily="49" charset="0"/>
                  <a:buChar char="o"/>
                </a:pPr>
                <a:r>
                  <a:rPr lang="nl-BE" dirty="0" smtClean="0">
                    <a:solidFill>
                      <a:schemeClr val="tx2"/>
                    </a:solidFill>
                    <a:sym typeface="Wingdings" pitchFamily="2" charset="2"/>
                  </a:rPr>
                  <a:t>meer opvallend: huilbuien, slapeloosheid, voortdurende vermoeidheid, tegenzin op het werk</a:t>
                </a:r>
              </a:p>
              <a:p>
                <a:pPr marL="800100" lvl="1" indent="-342900">
                  <a:buClr>
                    <a:schemeClr val="accent2"/>
                  </a:buClr>
                  <a:buFont typeface="Courier New" pitchFamily="49" charset="0"/>
                  <a:buChar char="o"/>
                </a:pPr>
                <a:r>
                  <a:rPr lang="nl-BE" dirty="0" smtClean="0">
                    <a:solidFill>
                      <a:schemeClr val="tx2"/>
                    </a:solidFill>
                    <a:sym typeface="Wingdings" pitchFamily="2" charset="2"/>
                  </a:rPr>
                  <a:t>“last” van verantwoordelijkheidszin, perfectionisme, zorg, plichtsbewustzijn…</a:t>
                </a:r>
              </a:p>
              <a:p>
                <a:endParaRPr lang="fr-FR" dirty="0"/>
              </a:p>
            </p:txBody>
          </p:sp>
          <p:sp>
            <p:nvSpPr>
              <p:cNvPr id="13" name="Tekstvak 4"/>
              <p:cNvSpPr txBox="1"/>
              <p:nvPr/>
            </p:nvSpPr>
            <p:spPr>
              <a:xfrm>
                <a:off x="500034" y="2077042"/>
                <a:ext cx="37147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accent2"/>
                  </a:buClr>
                  <a:buFont typeface="Arial" pitchFamily="34" charset="0"/>
                  <a:buChar char="•"/>
                </a:pPr>
                <a:r>
                  <a:rPr lang="nl-BE" dirty="0" smtClean="0"/>
                  <a:t>  </a:t>
                </a:r>
                <a:r>
                  <a:rPr lang="nl-BE" dirty="0" smtClean="0">
                    <a:solidFill>
                      <a:schemeClr val="tx2"/>
                    </a:solidFill>
                  </a:rPr>
                  <a:t>niet alle stress is onrustwekkend</a:t>
                </a:r>
              </a:p>
              <a:p>
                <a:pPr>
                  <a:buClr>
                    <a:schemeClr val="accent2"/>
                  </a:buClr>
                  <a:buFont typeface="Arial" pitchFamily="34" charset="0"/>
                  <a:buChar char="•"/>
                </a:pPr>
                <a:r>
                  <a:rPr lang="nl-BE" dirty="0" smtClean="0">
                    <a:solidFill>
                      <a:schemeClr val="tx2"/>
                    </a:solidFill>
                  </a:rPr>
                  <a:t>  In actie schieten, uitdaging</a:t>
                </a:r>
              </a:p>
              <a:p>
                <a:pPr>
                  <a:buClr>
                    <a:schemeClr val="accent2"/>
                  </a:buClr>
                  <a:buFont typeface="Arial" pitchFamily="34" charset="0"/>
                  <a:buChar char="•"/>
                </a:pPr>
                <a:r>
                  <a:rPr lang="nl-BE" dirty="0" smtClean="0">
                    <a:solidFill>
                      <a:schemeClr val="tx2"/>
                    </a:solidFill>
                  </a:rPr>
                  <a:t> daarna ontspannen</a:t>
                </a:r>
              </a:p>
              <a:p>
                <a:pPr>
                  <a:buClr>
                    <a:schemeClr val="accent2"/>
                  </a:buClr>
                  <a:buFont typeface="Arial" pitchFamily="34" charset="0"/>
                  <a:buChar char="•"/>
                </a:pPr>
                <a:r>
                  <a:rPr lang="nl-BE" dirty="0" smtClean="0">
                    <a:solidFill>
                      <a:schemeClr val="tx2"/>
                    </a:solidFill>
                  </a:rPr>
                  <a:t> genieten </a:t>
                </a:r>
                <a:endParaRPr lang="fr-FR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" name="PIJL-OMLAAG 13"/>
              <p:cNvSpPr/>
              <p:nvPr/>
            </p:nvSpPr>
            <p:spPr>
              <a:xfrm>
                <a:off x="2285984" y="1357298"/>
                <a:ext cx="142876" cy="64294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PIJL-OMLAAG 14"/>
              <p:cNvSpPr/>
              <p:nvPr/>
            </p:nvSpPr>
            <p:spPr>
              <a:xfrm>
                <a:off x="4714876" y="1357298"/>
                <a:ext cx="142876" cy="64294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Herstel – re-integratie - preventie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571612"/>
            <a:ext cx="8572560" cy="4857784"/>
          </a:xfrm>
        </p:spPr>
        <p:txBody>
          <a:bodyPr>
            <a:normAutofit/>
          </a:bodyPr>
          <a:lstStyle/>
          <a:p>
            <a:r>
              <a:rPr lang="nl-BE" dirty="0" smtClean="0">
                <a:sym typeface="Wingdings" pitchFamily="2" charset="2"/>
              </a:rPr>
              <a:t>Herstellen is mogelijk maar…</a:t>
            </a:r>
          </a:p>
          <a:p>
            <a:r>
              <a:rPr lang="nl-BE" dirty="0" smtClean="0">
                <a:sym typeface="Wingdings" pitchFamily="2" charset="2"/>
              </a:rPr>
              <a:t>KERNGEDACHTE: elk bewustzijn is verandering</a:t>
            </a:r>
          </a:p>
          <a:p>
            <a:pPr lvl="1"/>
            <a:r>
              <a:rPr lang="nl-BE" dirty="0" smtClean="0"/>
              <a:t> Inzicht in eigen aandeel krijgen</a:t>
            </a:r>
          </a:p>
          <a:p>
            <a:pPr lvl="1"/>
            <a:r>
              <a:rPr lang="nl-BE" dirty="0" smtClean="0"/>
              <a:t>Bewustzijn rond signalen verhogen</a:t>
            </a:r>
          </a:p>
          <a:p>
            <a:pPr lvl="1">
              <a:buFont typeface="Wingdings"/>
              <a:buChar char="à"/>
            </a:pPr>
            <a:r>
              <a:rPr lang="nl-BE" dirty="0" smtClean="0"/>
              <a:t> Een omgekeerd proces op gang brengen aan wat men gewend is</a:t>
            </a:r>
          </a:p>
          <a:p>
            <a:pPr marL="252000" lvl="1" indent="0">
              <a:buNone/>
            </a:pPr>
            <a:endParaRPr lang="nl-NL" dirty="0"/>
          </a:p>
          <a:p>
            <a:r>
              <a:rPr lang="nl-NL" dirty="0" smtClean="0"/>
              <a:t>Re-integreren in werksituatie is mogelijk maar…</a:t>
            </a:r>
          </a:p>
          <a:p>
            <a:r>
              <a:rPr lang="nl-NL" dirty="0" smtClean="0"/>
              <a:t>Preventie is belangrijk en kan ook na een 1</a:t>
            </a:r>
            <a:r>
              <a:rPr lang="nl-NL" baseline="30000" dirty="0" smtClean="0"/>
              <a:t>e</a:t>
            </a:r>
            <a:r>
              <a:rPr lang="nl-NL" dirty="0" smtClean="0"/>
              <a:t> BO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Herstel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571612"/>
            <a:ext cx="8064896" cy="4857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 smtClean="0">
                <a:sym typeface="Wingdings" pitchFamily="2" charset="2"/>
              </a:rPr>
              <a:t>Alleen lukt dit niet. Nood aan:</a:t>
            </a:r>
          </a:p>
          <a:p>
            <a:pPr marL="0" lvl="1" indent="0">
              <a:lnSpc>
                <a:spcPts val="3640"/>
              </a:lnSpc>
              <a:buNone/>
            </a:pPr>
            <a:r>
              <a:rPr lang="nl-BE" dirty="0"/>
              <a:t>(preventief of/en </a:t>
            </a:r>
            <a:r>
              <a:rPr lang="nl-BE"/>
              <a:t>curatief</a:t>
            </a:r>
            <a:r>
              <a:rPr lang="nl-BE" smtClean="0"/>
              <a:t>): </a:t>
            </a:r>
            <a:endParaRPr lang="nl-BE" dirty="0" smtClean="0">
              <a:sym typeface="Wingdings" pitchFamily="2" charset="2"/>
            </a:endParaRPr>
          </a:p>
          <a:p>
            <a:pPr lvl="1"/>
            <a:r>
              <a:rPr lang="nl-BE" dirty="0" smtClean="0">
                <a:sym typeface="Wingdings" pitchFamily="2" charset="2"/>
              </a:rPr>
              <a:t>Sociale steun en aanvaarding in eigen kring</a:t>
            </a:r>
          </a:p>
          <a:p>
            <a:pPr lvl="1"/>
            <a:r>
              <a:rPr lang="nl-BE" dirty="0" smtClean="0"/>
              <a:t>Medische steun (arts die ziekteverlof voorschrijft)</a:t>
            </a:r>
          </a:p>
          <a:p>
            <a:pPr lvl="1"/>
            <a:r>
              <a:rPr lang="nl-BE" dirty="0" smtClean="0">
                <a:sym typeface="Wingdings" pitchFamily="2" charset="2"/>
              </a:rPr>
              <a:t>Psychosociale steun (therapie of begeleiding)</a:t>
            </a:r>
          </a:p>
          <a:p>
            <a:pPr lvl="1"/>
            <a:r>
              <a:rPr lang="nl-BE" dirty="0" smtClean="0"/>
              <a:t>Tips over / aandacht voor (mentale) gezondheid (</a:t>
            </a:r>
            <a:r>
              <a:rPr lang="nl-BE" dirty="0" err="1" smtClean="0"/>
              <a:t>vb</a:t>
            </a:r>
            <a:r>
              <a:rPr lang="nl-BE" dirty="0" smtClean="0"/>
              <a:t> </a:t>
            </a:r>
            <a:r>
              <a:rPr lang="nl-BE" dirty="0" err="1" smtClean="0"/>
              <a:t>gelukscoach</a:t>
            </a:r>
            <a:r>
              <a:rPr lang="nl-BE" dirty="0" smtClean="0"/>
              <a:t>)</a:t>
            </a:r>
            <a:endParaRPr lang="nl-BE" dirty="0" smtClean="0">
              <a:sym typeface="Wingdings" pitchFamily="2" charset="2"/>
            </a:endParaRPr>
          </a:p>
          <a:p>
            <a:pPr lvl="1"/>
            <a:r>
              <a:rPr lang="nl-BE" dirty="0" smtClean="0"/>
              <a:t>Ontspanningsoefeningen </a:t>
            </a:r>
            <a:endParaRPr lang="nl-BE" dirty="0" smtClean="0">
              <a:sym typeface="Wingdings" pitchFamily="2" charset="2"/>
            </a:endParaRPr>
          </a:p>
          <a:p>
            <a:pPr lvl="1"/>
            <a:r>
              <a:rPr lang="nl-BE" dirty="0" smtClean="0"/>
              <a:t>Loopbaanbegeleiding …</a:t>
            </a:r>
          </a:p>
          <a:p>
            <a:endParaRPr lang="nl-NL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Herstel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571612"/>
            <a:ext cx="8572560" cy="4857784"/>
          </a:xfrm>
        </p:spPr>
        <p:txBody>
          <a:bodyPr>
            <a:normAutofit/>
          </a:bodyPr>
          <a:lstStyle/>
          <a:p>
            <a:r>
              <a:rPr lang="nl-BE" dirty="0" smtClean="0">
                <a:sym typeface="Wingdings" pitchFamily="2" charset="2"/>
              </a:rPr>
              <a:t>Aandeel van programma loopbaanbegeleiding:</a:t>
            </a:r>
          </a:p>
          <a:p>
            <a:pPr lvl="1"/>
            <a:r>
              <a:rPr lang="nl-BE" dirty="0" smtClean="0"/>
              <a:t>Zelfkennis verhogen</a:t>
            </a:r>
          </a:p>
          <a:p>
            <a:pPr lvl="1"/>
            <a:r>
              <a:rPr lang="nl-BE" dirty="0" smtClean="0"/>
              <a:t>inzicht krijgen (communicatie)patronen</a:t>
            </a:r>
          </a:p>
          <a:p>
            <a:pPr lvl="1"/>
            <a:r>
              <a:rPr lang="nl-BE" dirty="0" smtClean="0">
                <a:sym typeface="Wingdings" pitchFamily="2" charset="2"/>
              </a:rPr>
              <a:t>Onderzoeken hoe zelfzorg kan verhogen</a:t>
            </a:r>
          </a:p>
          <a:p>
            <a:pPr lvl="1"/>
            <a:r>
              <a:rPr lang="nl-BE" dirty="0" smtClean="0"/>
              <a:t>Onderzoek naar vinden en verliezen van energie (</a:t>
            </a:r>
            <a:r>
              <a:rPr lang="nl-BE" dirty="0" err="1" smtClean="0"/>
              <a:t>vb</a:t>
            </a:r>
            <a:r>
              <a:rPr lang="nl-BE" dirty="0" smtClean="0"/>
              <a:t> oefening energiebalans)</a:t>
            </a:r>
          </a:p>
          <a:p>
            <a:pPr lvl="1"/>
            <a:r>
              <a:rPr lang="nl-BE" dirty="0" smtClean="0">
                <a:sym typeface="Wingdings" pitchFamily="2" charset="2"/>
              </a:rPr>
              <a:t>Onderzoeken waar de vanzelfspreke</a:t>
            </a:r>
            <a:r>
              <a:rPr lang="nl-BE" dirty="0" smtClean="0"/>
              <a:t>ndheden vandaan komen en of ze constructiever kunnen</a:t>
            </a:r>
          </a:p>
          <a:p>
            <a:pPr marL="504000" lvl="2" indent="0">
              <a:buNone/>
            </a:pPr>
            <a:r>
              <a:rPr lang="nl-BE" dirty="0" smtClean="0">
                <a:sym typeface="Wingdings" panose="05000000000000000000" pitchFamily="2" charset="2"/>
              </a:rPr>
              <a:t> Invloed van de positieve psychologie – waarderend onderzoek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Herstel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800746"/>
            <a:ext cx="8572560" cy="3500462"/>
          </a:xfrm>
        </p:spPr>
        <p:txBody>
          <a:bodyPr>
            <a:normAutofit/>
          </a:bodyPr>
          <a:lstStyle/>
          <a:p>
            <a:pPr lvl="1"/>
            <a:r>
              <a:rPr lang="nl-BE" b="1" dirty="0" smtClean="0"/>
              <a:t>tijd</a:t>
            </a:r>
            <a:r>
              <a:rPr lang="nl-BE" dirty="0" smtClean="0"/>
              <a:t> nemen om het proces te gaan</a:t>
            </a:r>
          </a:p>
          <a:p>
            <a:pPr lvl="1"/>
            <a:r>
              <a:rPr lang="nl-BE" b="1" dirty="0"/>
              <a:t>z</a:t>
            </a:r>
            <a:r>
              <a:rPr lang="nl-BE" b="1" dirty="0" smtClean="0"/>
              <a:t>elfinzicht</a:t>
            </a:r>
            <a:r>
              <a:rPr lang="nl-BE" dirty="0" smtClean="0"/>
              <a:t> verhogen, merken wat er in je lichaam gebeurt</a:t>
            </a:r>
          </a:p>
          <a:p>
            <a:pPr lvl="1"/>
            <a:r>
              <a:rPr lang="nl-BE" dirty="0" smtClean="0"/>
              <a:t> </a:t>
            </a:r>
            <a:r>
              <a:rPr lang="nl-BE" b="1" dirty="0" smtClean="0"/>
              <a:t>signalen opvangen </a:t>
            </a:r>
            <a:r>
              <a:rPr lang="nl-BE" dirty="0" smtClean="0"/>
              <a:t>in een vroeg stadium </a:t>
            </a:r>
            <a:r>
              <a:rPr lang="nl-BE" dirty="0" err="1" smtClean="0"/>
              <a:t>ipv</a:t>
            </a:r>
            <a:r>
              <a:rPr lang="nl-BE" dirty="0" smtClean="0"/>
              <a:t> onderdrukken of loochenen of minimaliseren</a:t>
            </a:r>
          </a:p>
          <a:p>
            <a:pPr lvl="1"/>
            <a:r>
              <a:rPr lang="nl-BE" dirty="0" smtClean="0"/>
              <a:t> jezelf </a:t>
            </a:r>
            <a:r>
              <a:rPr lang="nl-BE" b="1" dirty="0" smtClean="0"/>
              <a:t>tonen</a:t>
            </a:r>
          </a:p>
          <a:p>
            <a:pPr lvl="1"/>
            <a:r>
              <a:rPr lang="nl-BE" dirty="0" smtClean="0"/>
              <a:t> zelfzorg</a:t>
            </a:r>
          </a:p>
          <a:p>
            <a:pPr lvl="1"/>
            <a:r>
              <a:rPr lang="nl-BE" dirty="0" smtClean="0"/>
              <a:t> gezonde identificatie met het werk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Herstel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7D565-A8C7-410E-9BDE-7E52D66BAC34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ekstvak 7"/>
          <p:cNvSpPr txBox="1"/>
          <p:nvPr/>
        </p:nvSpPr>
        <p:spPr>
          <a:xfrm>
            <a:off x="1051992" y="1628800"/>
            <a:ext cx="17918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>
                <a:solidFill>
                  <a:schemeClr val="tx2"/>
                </a:solidFill>
              </a:rPr>
              <a:t>Zelfkennis,</a:t>
            </a:r>
            <a:endParaRPr lang="nl-BE" sz="1400" dirty="0">
              <a:solidFill>
                <a:schemeClr val="tx2"/>
              </a:solidFill>
            </a:endParaRPr>
          </a:p>
          <a:p>
            <a:r>
              <a:rPr lang="nl-BE" sz="1400" dirty="0" smtClean="0">
                <a:solidFill>
                  <a:schemeClr val="tx2"/>
                </a:solidFill>
                <a:sym typeface="Wingdings" pitchFamily="2" charset="2"/>
              </a:rPr>
              <a:t>Gewaarworden van fysieke </a:t>
            </a:r>
            <a:r>
              <a:rPr lang="nl-BE" sz="1400" dirty="0" smtClean="0">
                <a:solidFill>
                  <a:schemeClr val="tx2"/>
                </a:solidFill>
              </a:rPr>
              <a:t>signalen</a:t>
            </a:r>
          </a:p>
          <a:p>
            <a:r>
              <a:rPr lang="nl-BE" sz="1400" dirty="0" smtClean="0">
                <a:solidFill>
                  <a:schemeClr val="tx2"/>
                </a:solidFill>
              </a:rPr>
              <a:t>VB </a:t>
            </a:r>
            <a:r>
              <a:rPr lang="nl-BE" sz="1400" b="1" dirty="0" smtClean="0">
                <a:solidFill>
                  <a:schemeClr val="tx2"/>
                </a:solidFill>
              </a:rPr>
              <a:t>FOCUSOEFENING</a:t>
            </a:r>
            <a:endParaRPr lang="nl-BE" sz="1400" b="1" dirty="0">
              <a:solidFill>
                <a:schemeClr val="tx2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5508104" y="2204864"/>
            <a:ext cx="28083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>
                <a:solidFill>
                  <a:schemeClr val="tx2"/>
                </a:solidFill>
              </a:rPr>
              <a:t>Gewaarworden van energiebronnen en lekken, gedrag aanpassen</a:t>
            </a:r>
          </a:p>
          <a:p>
            <a:r>
              <a:rPr lang="nl-BE" sz="1400" dirty="0" smtClean="0">
                <a:solidFill>
                  <a:schemeClr val="tx2"/>
                </a:solidFill>
              </a:rPr>
              <a:t>VB</a:t>
            </a:r>
          </a:p>
          <a:p>
            <a:r>
              <a:rPr lang="nl-BE" sz="1400" b="1" dirty="0" smtClean="0">
                <a:solidFill>
                  <a:schemeClr val="tx2"/>
                </a:solidFill>
              </a:rPr>
              <a:t>OEFENING ENERGIEBALANS</a:t>
            </a:r>
            <a:endParaRPr lang="nl-BE" sz="1400" b="1" dirty="0">
              <a:solidFill>
                <a:schemeClr val="tx2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51992" y="3483005"/>
            <a:ext cx="215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>
                <a:solidFill>
                  <a:schemeClr val="tx2"/>
                </a:solidFill>
              </a:rPr>
              <a:t>Inzicht in reactiepatronen, hoe het energieverlies leidt tot valkuilgedrag</a:t>
            </a:r>
          </a:p>
          <a:p>
            <a:r>
              <a:rPr lang="nl-BE" sz="1400" dirty="0" smtClean="0">
                <a:solidFill>
                  <a:schemeClr val="tx2"/>
                </a:solidFill>
              </a:rPr>
              <a:t>VB</a:t>
            </a:r>
            <a:br>
              <a:rPr lang="nl-BE" sz="1400" dirty="0" smtClean="0">
                <a:solidFill>
                  <a:schemeClr val="tx2"/>
                </a:solidFill>
              </a:rPr>
            </a:br>
            <a:r>
              <a:rPr lang="nl-BE" sz="1400" b="1" dirty="0" smtClean="0">
                <a:solidFill>
                  <a:schemeClr val="tx2"/>
                </a:solidFill>
              </a:rPr>
              <a:t>KERNKWADRANTEN</a:t>
            </a:r>
            <a:endParaRPr lang="nl-BE" sz="1400" b="1" dirty="0">
              <a:solidFill>
                <a:schemeClr val="tx2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5372472" y="4221088"/>
            <a:ext cx="21518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>
                <a:solidFill>
                  <a:schemeClr val="tx2"/>
                </a:solidFill>
              </a:rPr>
              <a:t>Gedragsaanpassingen gaan verder</a:t>
            </a:r>
          </a:p>
          <a:p>
            <a:r>
              <a:rPr lang="nl-BE" sz="1400" dirty="0" smtClean="0">
                <a:solidFill>
                  <a:schemeClr val="tx2"/>
                </a:solidFill>
              </a:rPr>
              <a:t>VB</a:t>
            </a:r>
          </a:p>
          <a:p>
            <a:r>
              <a:rPr lang="nl-BE" sz="1400" b="1" dirty="0" smtClean="0">
                <a:solidFill>
                  <a:schemeClr val="tx2"/>
                </a:solidFill>
              </a:rPr>
              <a:t>NEUROCOGNITIEVE GEDRAGSOEFENING</a:t>
            </a:r>
            <a:endParaRPr lang="nl-BE" sz="1400" b="1" dirty="0">
              <a:solidFill>
                <a:schemeClr val="tx2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1043608" y="5517232"/>
            <a:ext cx="2151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>
                <a:solidFill>
                  <a:schemeClr val="tx2"/>
                </a:solidFill>
              </a:rPr>
              <a:t>Bewustzijn wordt groter</a:t>
            </a:r>
            <a:endParaRPr lang="nl-BE" sz="1400" dirty="0">
              <a:solidFill>
                <a:schemeClr val="tx2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5516488" y="6021288"/>
            <a:ext cx="2151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chemeClr val="tx2"/>
                </a:solidFill>
              </a:rPr>
              <a:t>…</a:t>
            </a:r>
            <a:endParaRPr lang="nl-BE" sz="2800" b="1" dirty="0">
              <a:solidFill>
                <a:schemeClr val="tx2"/>
              </a:solidFill>
            </a:endParaRPr>
          </a:p>
        </p:txBody>
      </p:sp>
      <p:cxnSp>
        <p:nvCxnSpPr>
          <p:cNvPr id="24" name="Gekromde verbindingslijn 23"/>
          <p:cNvCxnSpPr/>
          <p:nvPr/>
        </p:nvCxnSpPr>
        <p:spPr>
          <a:xfrm>
            <a:off x="2843808" y="1700808"/>
            <a:ext cx="2376264" cy="953527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kromde verbindingslijn 25"/>
          <p:cNvCxnSpPr/>
          <p:nvPr/>
        </p:nvCxnSpPr>
        <p:spPr>
          <a:xfrm rot="10800000" flipV="1">
            <a:off x="3203848" y="2924942"/>
            <a:ext cx="2168626" cy="792089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kromde verbindingslijn 28"/>
          <p:cNvCxnSpPr/>
          <p:nvPr/>
        </p:nvCxnSpPr>
        <p:spPr>
          <a:xfrm>
            <a:off x="3356248" y="3933056"/>
            <a:ext cx="1863824" cy="648072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kromde verbindingslijn 29"/>
          <p:cNvCxnSpPr/>
          <p:nvPr/>
        </p:nvCxnSpPr>
        <p:spPr>
          <a:xfrm rot="10800000" flipV="1">
            <a:off x="3453288" y="4805863"/>
            <a:ext cx="1766785" cy="818462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kromde verbindingslijn 36"/>
          <p:cNvCxnSpPr/>
          <p:nvPr/>
        </p:nvCxnSpPr>
        <p:spPr>
          <a:xfrm>
            <a:off x="3508648" y="5733256"/>
            <a:ext cx="1863824" cy="648072"/>
          </a:xfrm>
          <a:prstGeom prst="curved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55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Contact of meer info?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931652"/>
            <a:ext cx="8463314" cy="372959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BE" b="1" dirty="0" smtClean="0"/>
              <a:t>Centrum voor Loopbaanontwikkeling LBC-NVK</a:t>
            </a:r>
            <a:endParaRPr lang="nl-BE" b="1" dirty="0"/>
          </a:p>
          <a:p>
            <a:pPr marL="0" indent="0">
              <a:buNone/>
            </a:pPr>
            <a:endParaRPr lang="nl-NL" smtClean="0"/>
          </a:p>
          <a:p>
            <a:pPr marL="0" indent="0">
              <a:buNone/>
            </a:pPr>
            <a:r>
              <a:rPr lang="nl-NL" smtClean="0"/>
              <a:t>Info </a:t>
            </a:r>
            <a:r>
              <a:rPr lang="nl-NL" dirty="0" smtClean="0"/>
              <a:t>over individuele en groepstrajecten:</a:t>
            </a:r>
          </a:p>
          <a:p>
            <a:pPr marL="0" indent="0">
              <a:buNone/>
            </a:pPr>
            <a:r>
              <a:rPr lang="nl-NL" dirty="0" smtClean="0">
                <a:hlinkClick r:id="rId2"/>
              </a:rPr>
              <a:t>www.loopbaanontwikkeling.be</a:t>
            </a:r>
            <a:r>
              <a:rPr lang="nl-NL" dirty="0" smtClean="0"/>
              <a:t> </a:t>
            </a:r>
            <a:endParaRPr lang="nl-NL" dirty="0"/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BBCD9-E19E-40F9-B76B-D16FB16A9D2D}" type="datetime4">
              <a:rPr lang="nl-NL" smtClean="0"/>
              <a:pPr/>
              <a:t>23 februari 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86F5-70A8-43E7-855B-81328E466B1D}" type="slidenum">
              <a:rPr lang="nl-NL" smtClean="0"/>
              <a:pPr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7235375"/>
      </p:ext>
    </p:extLst>
  </p:cSld>
  <p:clrMapOvr>
    <a:masterClrMapping/>
  </p:clrMapOvr>
</p:sld>
</file>

<file path=ppt/theme/theme1.xml><?xml version="1.0" encoding="utf-8"?>
<a:theme xmlns:a="http://schemas.openxmlformats.org/drawingml/2006/main" name="LBC-NVK_basispresentatie">
  <a:themeElements>
    <a:clrScheme name="LBC-NVK">
      <a:dk1>
        <a:srgbClr val="000000"/>
      </a:dk1>
      <a:lt1>
        <a:sysClr val="window" lastClr="FFFFFF"/>
      </a:lt1>
      <a:dk2>
        <a:srgbClr val="707070"/>
      </a:dk2>
      <a:lt2>
        <a:srgbClr val="FFFFFF"/>
      </a:lt2>
      <a:accent1>
        <a:srgbClr val="55AA33"/>
      </a:accent1>
      <a:accent2>
        <a:srgbClr val="BBCC33"/>
      </a:accent2>
      <a:accent3>
        <a:srgbClr val="007744"/>
      </a:accent3>
      <a:accent4>
        <a:srgbClr val="99DDDD"/>
      </a:accent4>
      <a:accent5>
        <a:srgbClr val="00AAAA"/>
      </a:accent5>
      <a:accent6>
        <a:srgbClr val="006666"/>
      </a:accent6>
      <a:hlink>
        <a:srgbClr val="007744"/>
      </a:hlink>
      <a:folHlink>
        <a:srgbClr val="707070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LBC-NVK_basispresentatie</Template>
  <TotalTime>1011</TotalTime>
  <Words>902</Words>
  <Application>Microsoft Office PowerPoint</Application>
  <PresentationFormat>Diavoorstelling (4:3)</PresentationFormat>
  <Paragraphs>199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Courier New</vt:lpstr>
      <vt:lpstr>Wingdings</vt:lpstr>
      <vt:lpstr>LBC-NVK_basispresentatie</vt:lpstr>
      <vt:lpstr>    OPGEBRAND? INFOSESSIE OVER BURN-OUT</vt:lpstr>
      <vt:lpstr>Welkom </vt:lpstr>
      <vt:lpstr>Wat is burn-out?  </vt:lpstr>
      <vt:lpstr>Wat is burn-out?</vt:lpstr>
      <vt:lpstr>Hoe herken ik burn-out?</vt:lpstr>
      <vt:lpstr>Waar komt burn-out vandaan? </vt:lpstr>
      <vt:lpstr>Verantwoordelijkheid van de werkgever</vt:lpstr>
      <vt:lpstr>Mijn eigen aandeel</vt:lpstr>
      <vt:lpstr>Mijn eigen aandeel</vt:lpstr>
      <vt:lpstr>De omgeving</vt:lpstr>
      <vt:lpstr>Wanneer begint burn-out?</vt:lpstr>
      <vt:lpstr>Wanneer begint burn-out?</vt:lpstr>
      <vt:lpstr>Wanneer begint burn-out?</vt:lpstr>
      <vt:lpstr>Herstel – re-integratie - preventie</vt:lpstr>
      <vt:lpstr>Herstel</vt:lpstr>
      <vt:lpstr>Herstel</vt:lpstr>
      <vt:lpstr>Herstel</vt:lpstr>
      <vt:lpstr>Herstel</vt:lpstr>
      <vt:lpstr>Contact of meer info?</vt:lpstr>
    </vt:vector>
  </TitlesOfParts>
  <Company>ACV-CSC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Werkmateriaal CLO</dc:title>
  <dc:creator>u41sdb</dc:creator>
  <cp:lastModifiedBy>Marc Van den broeck</cp:lastModifiedBy>
  <cp:revision>51</cp:revision>
  <cp:lastPrinted>2014-01-13T13:51:16Z</cp:lastPrinted>
  <dcterms:created xsi:type="dcterms:W3CDTF">2011-08-11T13:28:28Z</dcterms:created>
  <dcterms:modified xsi:type="dcterms:W3CDTF">2018-02-23T07:14:56Z</dcterms:modified>
</cp:coreProperties>
</file>