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80" r:id="rId4"/>
    <p:sldId id="257" r:id="rId5"/>
    <p:sldId id="279" r:id="rId6"/>
    <p:sldId id="264" r:id="rId7"/>
    <p:sldId id="258" r:id="rId8"/>
    <p:sldId id="261" r:id="rId9"/>
    <p:sldId id="262" r:id="rId10"/>
    <p:sldId id="263" r:id="rId11"/>
    <p:sldId id="271" r:id="rId12"/>
    <p:sldId id="272" r:id="rId13"/>
    <p:sldId id="278" r:id="rId14"/>
    <p:sldId id="281" r:id="rId15"/>
    <p:sldId id="286" r:id="rId16"/>
    <p:sldId id="269" r:id="rId17"/>
    <p:sldId id="268" r:id="rId18"/>
    <p:sldId id="275" r:id="rId19"/>
    <p:sldId id="266" r:id="rId20"/>
    <p:sldId id="276" r:id="rId21"/>
    <p:sldId id="273" r:id="rId22"/>
    <p:sldId id="282" r:id="rId23"/>
    <p:sldId id="283" r:id="rId24"/>
    <p:sldId id="285" r:id="rId25"/>
    <p:sldId id="265" r:id="rId26"/>
    <p:sldId id="28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3342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4241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76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2550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112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965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86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005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143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605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534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5804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1339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3901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4495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76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791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3D636C07-7E76-46D3-B86B-6AF7C60E533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9096D49-DAE3-40DE-93E0-41688E0A50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9367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ADD84-6682-4F80-9B08-C8C9C26D6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B3F1857-D6C3-497F-9153-BD3D1568F9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79E7491-070C-49F1-9009-AFE5F2BB1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40" y="540110"/>
            <a:ext cx="9158240" cy="620125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3906D12F-F03C-48BD-A810-573A6D435809}"/>
              </a:ext>
            </a:extLst>
          </p:cNvPr>
          <p:cNvSpPr/>
          <p:nvPr/>
        </p:nvSpPr>
        <p:spPr>
          <a:xfrm>
            <a:off x="4031432" y="6128159"/>
            <a:ext cx="511256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Presentatie: Roger De Broeck</a:t>
            </a:r>
          </a:p>
        </p:txBody>
      </p:sp>
    </p:spTree>
    <p:extLst>
      <p:ext uri="{BB962C8B-B14F-4D97-AF65-F5344CB8AC3E}">
        <p14:creationId xmlns:p14="http://schemas.microsoft.com/office/powerpoint/2010/main" val="2546898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2E228-F4EF-4EF3-9A5F-0534620BD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66DFE7A-E8F9-4F48-A832-A7F094069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03" y="476672"/>
            <a:ext cx="9226775" cy="6463530"/>
          </a:xfrm>
        </p:spPr>
      </p:pic>
    </p:spTree>
    <p:extLst>
      <p:ext uri="{BB962C8B-B14F-4D97-AF65-F5344CB8AC3E}">
        <p14:creationId xmlns:p14="http://schemas.microsoft.com/office/powerpoint/2010/main" val="91412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A40C3-CF1F-4BB1-BE7C-B66DC872A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CB1A116-DB4E-46B6-8EED-59C3C2171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96" y="2060848"/>
            <a:ext cx="6393207" cy="3468315"/>
          </a:xfrm>
        </p:spPr>
      </p:pic>
    </p:spTree>
    <p:extLst>
      <p:ext uri="{BB962C8B-B14F-4D97-AF65-F5344CB8AC3E}">
        <p14:creationId xmlns:p14="http://schemas.microsoft.com/office/powerpoint/2010/main" val="2244652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80407E-98EC-43A0-A960-4B7BE33B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69BF4DF-EA23-40AB-A642-29AD3E1A0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850919"/>
            <a:ext cx="5040560" cy="5020438"/>
          </a:xfrm>
        </p:spPr>
      </p:pic>
    </p:spTree>
    <p:extLst>
      <p:ext uri="{BB962C8B-B14F-4D97-AF65-F5344CB8AC3E}">
        <p14:creationId xmlns:p14="http://schemas.microsoft.com/office/powerpoint/2010/main" val="303932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76F20-2E38-440F-A5E1-191392BB6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9D61B76-C082-46EB-9C35-20F12D04E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74638"/>
            <a:ext cx="4248472" cy="6595323"/>
          </a:xfrm>
        </p:spPr>
      </p:pic>
    </p:spTree>
    <p:extLst>
      <p:ext uri="{BB962C8B-B14F-4D97-AF65-F5344CB8AC3E}">
        <p14:creationId xmlns:p14="http://schemas.microsoft.com/office/powerpoint/2010/main" val="294445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C4EA0C-4655-405E-81F9-2530B8B94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D09304A-3024-4887-BBE5-EA18F2A35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312170"/>
            <a:ext cx="4176464" cy="6643828"/>
          </a:xfrm>
        </p:spPr>
      </p:pic>
    </p:spTree>
    <p:extLst>
      <p:ext uri="{BB962C8B-B14F-4D97-AF65-F5344CB8AC3E}">
        <p14:creationId xmlns:p14="http://schemas.microsoft.com/office/powerpoint/2010/main" val="303749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5D0B4-A8F0-4398-83F0-DF9748DC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85FCB3F-11F9-4497-A300-D7BF2E6A0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82" y="-803170"/>
            <a:ext cx="8504036" cy="8464339"/>
          </a:xfrm>
        </p:spPr>
      </p:pic>
    </p:spTree>
    <p:extLst>
      <p:ext uri="{BB962C8B-B14F-4D97-AF65-F5344CB8AC3E}">
        <p14:creationId xmlns:p14="http://schemas.microsoft.com/office/powerpoint/2010/main" val="127570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AD219C-94BE-4366-9075-0AAC4D1D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A11C8CE-FBEB-48D2-B254-EE9A467CAE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74638"/>
            <a:ext cx="3678583" cy="6009531"/>
          </a:xfrm>
        </p:spPr>
      </p:pic>
    </p:spTree>
    <p:extLst>
      <p:ext uri="{BB962C8B-B14F-4D97-AF65-F5344CB8AC3E}">
        <p14:creationId xmlns:p14="http://schemas.microsoft.com/office/powerpoint/2010/main" val="795027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0DA9F6-CACD-4ED9-8853-6099477A9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410CF7C-9988-4BE9-AA7A-55CE8B1AE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1" y="274638"/>
            <a:ext cx="4717570" cy="6619872"/>
          </a:xfrm>
        </p:spPr>
      </p:pic>
    </p:spTree>
    <p:extLst>
      <p:ext uri="{BB962C8B-B14F-4D97-AF65-F5344CB8AC3E}">
        <p14:creationId xmlns:p14="http://schemas.microsoft.com/office/powerpoint/2010/main" val="2243580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40D8DE-16CB-431B-893B-7B96CBE1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D3CD5C1-C0A0-4C66-B39E-4A672552E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50118"/>
            <a:ext cx="8147247" cy="5276045"/>
          </a:xfrm>
        </p:spPr>
      </p:pic>
    </p:spTree>
    <p:extLst>
      <p:ext uri="{BB962C8B-B14F-4D97-AF65-F5344CB8AC3E}">
        <p14:creationId xmlns:p14="http://schemas.microsoft.com/office/powerpoint/2010/main" val="244801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2AB2A4-C134-4019-9EEB-FC0E77069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CB8D587-DB08-4B3A-94F2-EFA73636C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72" y="274638"/>
            <a:ext cx="4104456" cy="6254410"/>
          </a:xfrm>
        </p:spPr>
      </p:pic>
    </p:spTree>
    <p:extLst>
      <p:ext uri="{BB962C8B-B14F-4D97-AF65-F5344CB8AC3E}">
        <p14:creationId xmlns:p14="http://schemas.microsoft.com/office/powerpoint/2010/main" val="64579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EF11F-A224-4CAE-BD25-59E50571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37C7C07-3E60-44AC-936F-013FF1058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6943"/>
            <a:ext cx="4752528" cy="6970049"/>
          </a:xfrm>
        </p:spPr>
      </p:pic>
    </p:spTree>
    <p:extLst>
      <p:ext uri="{BB962C8B-B14F-4D97-AF65-F5344CB8AC3E}">
        <p14:creationId xmlns:p14="http://schemas.microsoft.com/office/powerpoint/2010/main" val="3728623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72A28-C0FB-457A-8E9F-B597C05A9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642D787-7861-4A7F-B711-C73245F017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25" y="1196752"/>
            <a:ext cx="8391812" cy="5386610"/>
          </a:xfrm>
        </p:spPr>
      </p:pic>
    </p:spTree>
    <p:extLst>
      <p:ext uri="{BB962C8B-B14F-4D97-AF65-F5344CB8AC3E}">
        <p14:creationId xmlns:p14="http://schemas.microsoft.com/office/powerpoint/2010/main" val="1160632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6B577D-5EC6-4B4F-87A6-A31AF514F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45F82E8-35D8-446C-AAAF-93545220D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92" y="47307"/>
            <a:ext cx="7315016" cy="6810693"/>
          </a:xfrm>
        </p:spPr>
      </p:pic>
    </p:spTree>
    <p:extLst>
      <p:ext uri="{BB962C8B-B14F-4D97-AF65-F5344CB8AC3E}">
        <p14:creationId xmlns:p14="http://schemas.microsoft.com/office/powerpoint/2010/main" val="1233210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DC229-661C-4078-83D7-21C4554C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F4622F9-A8C3-468C-BBDE-47D2CC42D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5910"/>
            <a:ext cx="5447988" cy="6720388"/>
          </a:xfrm>
        </p:spPr>
      </p:pic>
    </p:spTree>
    <p:extLst>
      <p:ext uri="{BB962C8B-B14F-4D97-AF65-F5344CB8AC3E}">
        <p14:creationId xmlns:p14="http://schemas.microsoft.com/office/powerpoint/2010/main" val="2005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8712F-78AF-4EB7-943B-8148416A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A0CC2DE-49CA-4B67-A6C2-AAA3B7A32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157" y="-34823"/>
            <a:ext cx="9299157" cy="6264696"/>
          </a:xfrm>
        </p:spPr>
      </p:pic>
    </p:spTree>
    <p:extLst>
      <p:ext uri="{BB962C8B-B14F-4D97-AF65-F5344CB8AC3E}">
        <p14:creationId xmlns:p14="http://schemas.microsoft.com/office/powerpoint/2010/main" val="1001515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4898F-4B68-4FEE-89C5-7CBB79D18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B99385E-DB3D-4249-BBD5-62AD5FD01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115282" cy="6664962"/>
          </a:xfrm>
        </p:spPr>
      </p:pic>
    </p:spTree>
    <p:extLst>
      <p:ext uri="{BB962C8B-B14F-4D97-AF65-F5344CB8AC3E}">
        <p14:creationId xmlns:p14="http://schemas.microsoft.com/office/powerpoint/2010/main" val="3640073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3C2FA-41A3-42F6-836B-B5257C93B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9B74060-25E3-49F9-A3FC-515229BD2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21" y="188640"/>
            <a:ext cx="8759158" cy="6016835"/>
          </a:xfrm>
        </p:spPr>
      </p:pic>
    </p:spTree>
    <p:extLst>
      <p:ext uri="{BB962C8B-B14F-4D97-AF65-F5344CB8AC3E}">
        <p14:creationId xmlns:p14="http://schemas.microsoft.com/office/powerpoint/2010/main" val="1646884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8E1BC-C83E-483B-A60F-F531E7455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68DD22E-053D-4019-93E7-8A7E6F3F2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7" y="116632"/>
            <a:ext cx="8949946" cy="6123646"/>
          </a:xfrm>
        </p:spPr>
      </p:pic>
    </p:spTree>
    <p:extLst>
      <p:ext uri="{BB962C8B-B14F-4D97-AF65-F5344CB8AC3E}">
        <p14:creationId xmlns:p14="http://schemas.microsoft.com/office/powerpoint/2010/main" val="136783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2FF70-92FA-4138-810E-248C7B25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B686A72-BB5E-456D-BEE2-F7F9E06FB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586"/>
            <a:ext cx="9144000" cy="5929578"/>
          </a:xfrm>
        </p:spPr>
      </p:pic>
    </p:spTree>
    <p:extLst>
      <p:ext uri="{BB962C8B-B14F-4D97-AF65-F5344CB8AC3E}">
        <p14:creationId xmlns:p14="http://schemas.microsoft.com/office/powerpoint/2010/main" val="3391943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59CB7-8B74-445E-9538-EF7115BB5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E575FED-C975-4034-94B1-B9A550040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764704"/>
            <a:ext cx="9255487" cy="5889270"/>
          </a:xfrm>
        </p:spPr>
      </p:pic>
    </p:spTree>
    <p:extLst>
      <p:ext uri="{BB962C8B-B14F-4D97-AF65-F5344CB8AC3E}">
        <p14:creationId xmlns:p14="http://schemas.microsoft.com/office/powerpoint/2010/main" val="394710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7610C-1A77-4EF4-81A8-4E605EFA6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D10E0A-4BBB-4416-805F-010F8E6C9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76CF934-D174-41D4-BFB2-00B9E628F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365" y="0"/>
            <a:ext cx="3819043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77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7ED4F-27F4-4C52-A1DD-7C8432AF4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0D7476-CA0A-485B-AF66-65DFAE324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0B9973-8FDE-40C7-AC70-312E96557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536" y="-1"/>
            <a:ext cx="3622216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7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BF3E5E-0EBA-4439-86D7-13C926FA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3F3D60-29DF-4D20-9459-2526FA838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9D90F90-716B-4925-AB6B-A9A38F117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3" y="0"/>
            <a:ext cx="8681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80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DC75A9-085A-4CC2-A121-36653F56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2F38F20-5DC3-43F8-A790-D7C9AAF5A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1610"/>
            <a:ext cx="4099637" cy="6574779"/>
          </a:xfrm>
        </p:spPr>
      </p:pic>
    </p:spTree>
    <p:extLst>
      <p:ext uri="{BB962C8B-B14F-4D97-AF65-F5344CB8AC3E}">
        <p14:creationId xmlns:p14="http://schemas.microsoft.com/office/powerpoint/2010/main" val="4049578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33BD26-2B09-4C54-8B00-5D61FDFA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79" y="2276872"/>
            <a:ext cx="7511473" cy="1312480"/>
          </a:xfrm>
        </p:spPr>
        <p:txBody>
          <a:bodyPr>
            <a:normAutofit/>
          </a:bodyPr>
          <a:lstStyle/>
          <a:p>
            <a:pPr algn="ctr"/>
            <a:r>
              <a:rPr lang="nl-BE" sz="8000" dirty="0">
                <a:highlight>
                  <a:srgbClr val="C0C0C0"/>
                </a:highlight>
              </a:rPr>
              <a:t>Einde</a:t>
            </a:r>
          </a:p>
        </p:txBody>
      </p:sp>
    </p:spTree>
    <p:extLst>
      <p:ext uri="{BB962C8B-B14F-4D97-AF65-F5344CB8AC3E}">
        <p14:creationId xmlns:p14="http://schemas.microsoft.com/office/powerpoint/2010/main" val="2088722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ster">
  <a:themeElements>
    <a:clrScheme name="Raster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Raster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ster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TM03457485[[fn=Raster]]</Template>
  <TotalTime>449</TotalTime>
  <Words>6</Words>
  <Application>Microsoft Office PowerPoint</Application>
  <PresentationFormat>Diavoorstelling (4:3)</PresentationFormat>
  <Paragraphs>2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29" baseType="lpstr">
      <vt:lpstr>Arial</vt:lpstr>
      <vt:lpstr>Century Gothic</vt:lpstr>
      <vt:lpstr>Raster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Luc Janssens</dc:creator>
  <cp:lastModifiedBy>Ronald Hoogsteyn</cp:lastModifiedBy>
  <cp:revision>8</cp:revision>
  <dcterms:created xsi:type="dcterms:W3CDTF">2017-12-29T11:59:54Z</dcterms:created>
  <dcterms:modified xsi:type="dcterms:W3CDTF">2018-01-23T19:29:33Z</dcterms:modified>
</cp:coreProperties>
</file>