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13" r:id="rId1"/>
  </p:sldMasterIdLst>
  <p:notesMasterIdLst>
    <p:notesMasterId r:id="rId34"/>
  </p:notesMasterIdLst>
  <p:sldIdLst>
    <p:sldId id="256" r:id="rId2"/>
    <p:sldId id="258" r:id="rId3"/>
    <p:sldId id="264" r:id="rId4"/>
    <p:sldId id="259" r:id="rId5"/>
    <p:sldId id="260" r:id="rId6"/>
    <p:sldId id="261" r:id="rId7"/>
    <p:sldId id="262" r:id="rId8"/>
    <p:sldId id="285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90" r:id="rId25"/>
    <p:sldId id="286" r:id="rId26"/>
    <p:sldId id="279" r:id="rId27"/>
    <p:sldId id="280" r:id="rId28"/>
    <p:sldId id="282" r:id="rId29"/>
    <p:sldId id="281" r:id="rId30"/>
    <p:sldId id="283" r:id="rId31"/>
    <p:sldId id="284" r:id="rId32"/>
    <p:sldId id="288" r:id="rId33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5057" autoAdjust="0"/>
  </p:normalViewPr>
  <p:slideViewPr>
    <p:cSldViewPr snapToGrid="0">
      <p:cViewPr varScale="1">
        <p:scale>
          <a:sx n="67" d="100"/>
          <a:sy n="67" d="100"/>
        </p:scale>
        <p:origin x="-108" y="-99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8" d="100"/>
          <a:sy n="68" d="100"/>
        </p:scale>
        <p:origin x="3101" y="48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E5C62B-8FE7-4F36-B104-2690C76FAA70}" type="datetimeFigureOut">
              <a:rPr lang="nl-BE" smtClean="0"/>
              <a:pPr/>
              <a:t>20/03/2014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5CD1AF-146C-4CFE-9DAF-8C863F90A07D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xmlns="" val="31689968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 smtClean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CD1AF-146C-4CFE-9DAF-8C863F90A07D}" type="slidenum">
              <a:rPr lang="nl-BE" smtClean="0"/>
              <a:pPr/>
              <a:t>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xmlns="" val="37378557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nl-NL" smtClean="0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5D500C3-D561-433F-A8F8-A5C12FEE0A10}" type="datetimeFigureOut">
              <a:rPr lang="nl-BE" smtClean="0"/>
              <a:pPr/>
              <a:t>20/03/2014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577EEC6-8FCC-42B1-BB0D-76D0592F4849}" type="slidenum">
              <a:rPr lang="nl-BE" smtClean="0"/>
              <a:pPr/>
              <a:t>‹nr.›</a:t>
            </a:fld>
            <a:endParaRPr lang="nl-BE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024669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500C3-D561-433F-A8F8-A5C12FEE0A10}" type="datetimeFigureOut">
              <a:rPr lang="nl-BE" smtClean="0"/>
              <a:pPr/>
              <a:t>20/03/2014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7EEC6-8FCC-42B1-BB0D-76D0592F4849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xmlns="" val="33504160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500C3-D561-433F-A8F8-A5C12FEE0A10}" type="datetimeFigureOut">
              <a:rPr lang="nl-BE" smtClean="0"/>
              <a:pPr/>
              <a:t>20/03/2014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7EEC6-8FCC-42B1-BB0D-76D0592F4849}" type="slidenum">
              <a:rPr lang="nl-BE" smtClean="0"/>
              <a:pPr/>
              <a:t>‹nr.›</a:t>
            </a:fld>
            <a:endParaRPr lang="nl-BE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773485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500C3-D561-433F-A8F8-A5C12FEE0A10}" type="datetimeFigureOut">
              <a:rPr lang="nl-BE" smtClean="0"/>
              <a:pPr/>
              <a:t>20/03/2014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7EEC6-8FCC-42B1-BB0D-76D0592F4849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xmlns="" val="1394073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500C3-D561-433F-A8F8-A5C12FEE0A10}" type="datetimeFigureOut">
              <a:rPr lang="nl-BE" smtClean="0"/>
              <a:pPr/>
              <a:t>20/03/2014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7EEC6-8FCC-42B1-BB0D-76D0592F4849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xmlns="" val="3799334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500C3-D561-433F-A8F8-A5C12FEE0A10}" type="datetimeFigureOut">
              <a:rPr lang="nl-BE" smtClean="0"/>
              <a:pPr/>
              <a:t>20/03/2014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7EEC6-8FCC-42B1-BB0D-76D0592F4849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xmlns="" val="415912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500C3-D561-433F-A8F8-A5C12FEE0A10}" type="datetimeFigureOut">
              <a:rPr lang="nl-BE" smtClean="0"/>
              <a:pPr/>
              <a:t>20/03/2014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7EEC6-8FCC-42B1-BB0D-76D0592F4849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xmlns="" val="1772006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500C3-D561-433F-A8F8-A5C12FEE0A10}" type="datetimeFigureOut">
              <a:rPr lang="nl-BE" smtClean="0"/>
              <a:pPr/>
              <a:t>20/03/2014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7EEC6-8FCC-42B1-BB0D-76D0592F4849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xmlns="" val="29367329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500C3-D561-433F-A8F8-A5C12FEE0A10}" type="datetimeFigureOut">
              <a:rPr lang="nl-BE" smtClean="0"/>
              <a:pPr/>
              <a:t>20/03/2014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7EEC6-8FCC-42B1-BB0D-76D0592F4849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xmlns="" val="1815892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500C3-D561-433F-A8F8-A5C12FEE0A10}" type="datetimeFigureOut">
              <a:rPr lang="nl-BE" smtClean="0"/>
              <a:pPr/>
              <a:t>20/03/2014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7EEC6-8FCC-42B1-BB0D-76D0592F4849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xmlns="" val="9304440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500C3-D561-433F-A8F8-A5C12FEE0A10}" type="datetimeFigureOut">
              <a:rPr lang="nl-BE" smtClean="0"/>
              <a:pPr/>
              <a:t>20/03/2014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7EEC6-8FCC-42B1-BB0D-76D0592F4849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xmlns="" val="2986052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55D500C3-D561-433F-A8F8-A5C12FEE0A10}" type="datetimeFigureOut">
              <a:rPr lang="nl-BE" smtClean="0"/>
              <a:pPr/>
              <a:t>20/03/2014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8577EEC6-8FCC-42B1-BB0D-76D0592F4849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xmlns="" val="700940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4" r:id="rId1"/>
    <p:sldLayoutId id="2147484015" r:id="rId2"/>
    <p:sldLayoutId id="2147484016" r:id="rId3"/>
    <p:sldLayoutId id="2147484017" r:id="rId4"/>
    <p:sldLayoutId id="2147484018" r:id="rId5"/>
    <p:sldLayoutId id="2147484019" r:id="rId6"/>
    <p:sldLayoutId id="2147484020" r:id="rId7"/>
    <p:sldLayoutId id="2147484021" r:id="rId8"/>
    <p:sldLayoutId id="2147484022" r:id="rId9"/>
    <p:sldLayoutId id="2147484023" r:id="rId10"/>
    <p:sldLayoutId id="214748402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3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gi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png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42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jpeg"/><Relationship Id="rId4" Type="http://schemas.openxmlformats.org/officeDocument/2006/relationships/image" Target="../media/image4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50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jpeg"/><Relationship Id="rId5" Type="http://schemas.openxmlformats.org/officeDocument/2006/relationships/image" Target="../media/image30.png"/><Relationship Id="rId4" Type="http://schemas.openxmlformats.org/officeDocument/2006/relationships/image" Target="../media/image33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noFill/>
        </p:spPr>
        <p:txBody>
          <a:bodyPr/>
          <a:lstStyle/>
          <a:p>
            <a:pPr algn="ctr"/>
            <a:r>
              <a:rPr lang="nl-BE" dirty="0" smtClean="0"/>
              <a:t>Het bouwen van een passiefwoning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154955" y="5404701"/>
            <a:ext cx="8825658" cy="861420"/>
          </a:xfrm>
        </p:spPr>
        <p:txBody>
          <a:bodyPr>
            <a:normAutofit/>
          </a:bodyPr>
          <a:lstStyle/>
          <a:p>
            <a:pPr algn="ctr"/>
            <a:r>
              <a:rPr lang="nl-BE" dirty="0" smtClean="0"/>
              <a:t>Architect Veerle </a:t>
            </a:r>
            <a:r>
              <a:rPr lang="nl-BE" dirty="0" err="1" smtClean="0"/>
              <a:t>Desaeger</a:t>
            </a:r>
            <a:r>
              <a:rPr lang="nl-BE" dirty="0" smtClean="0"/>
              <a:t> – KWB WEERDE – 20/03/2014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xmlns="" val="25781363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jdelijke aanduiding voor inhoud 12"/>
          <p:cNvSpPr txBox="1">
            <a:spLocks/>
          </p:cNvSpPr>
          <p:nvPr/>
        </p:nvSpPr>
        <p:spPr>
          <a:xfrm>
            <a:off x="4247147" y="2057399"/>
            <a:ext cx="2707105" cy="40233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BE" dirty="0"/>
          </a:p>
        </p:txBody>
      </p:sp>
      <p:pic>
        <p:nvPicPr>
          <p:cNvPr id="14" name="Tijdelijke aanduiding voor inhoud 13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80319" y="3201987"/>
            <a:ext cx="2638425" cy="1733550"/>
          </a:xfrm>
        </p:spPr>
      </p:pic>
      <p:pic>
        <p:nvPicPr>
          <p:cNvPr id="21" name="Tijdelijke aanduiding voor inhoud 20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04188" y="3100838"/>
            <a:ext cx="2914650" cy="1935849"/>
          </a:xfrm>
        </p:spPr>
      </p:pic>
      <p:pic>
        <p:nvPicPr>
          <p:cNvPr id="20" name="Tijdelijke aanduiding voor inhoud 19"/>
          <p:cNvPicPr>
            <a:picLocks noGrp="1" noChangeAspect="1"/>
          </p:cNvPicPr>
          <p:nvPr>
            <p:ph sz="half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39494" y="3144837"/>
            <a:ext cx="2466975" cy="1847850"/>
          </a:xfrm>
        </p:spPr>
      </p:pic>
    </p:spTree>
    <p:extLst>
      <p:ext uri="{BB962C8B-B14F-4D97-AF65-F5344CB8AC3E}">
        <p14:creationId xmlns:p14="http://schemas.microsoft.com/office/powerpoint/2010/main" xmlns="" val="41171070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0194" y="1846549"/>
            <a:ext cx="2714492" cy="2714492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638514" y="1854836"/>
            <a:ext cx="2817366" cy="2690028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55100" y="1774807"/>
            <a:ext cx="3062025" cy="2838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18240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inhoud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8983" y="1440612"/>
            <a:ext cx="5663542" cy="4242190"/>
          </a:xfrm>
        </p:spPr>
      </p:pic>
      <p:pic>
        <p:nvPicPr>
          <p:cNvPr id="6" name="Tijdelijke aanduiding voor inhoud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35727" y="1381102"/>
            <a:ext cx="4921744" cy="3768210"/>
          </a:xfrm>
        </p:spPr>
      </p:pic>
    </p:spTree>
    <p:extLst>
      <p:ext uri="{BB962C8B-B14F-4D97-AF65-F5344CB8AC3E}">
        <p14:creationId xmlns:p14="http://schemas.microsoft.com/office/powerpoint/2010/main" xmlns="" val="2270852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inhoud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26679" y="3071179"/>
            <a:ext cx="3573967" cy="3060441"/>
          </a:xfrm>
        </p:spPr>
      </p:pic>
      <p:pic>
        <p:nvPicPr>
          <p:cNvPr id="8" name="Tijdelijke aanduiding voor inhoud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80132" y="2183363"/>
            <a:ext cx="5281704" cy="3956180"/>
          </a:xfrm>
        </p:spPr>
      </p:pic>
    </p:spTree>
    <p:extLst>
      <p:ext uri="{BB962C8B-B14F-4D97-AF65-F5344CB8AC3E}">
        <p14:creationId xmlns:p14="http://schemas.microsoft.com/office/powerpoint/2010/main" xmlns="" val="40753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Veerle\OneDrive\Documentos\KWB\beelden\04_ventilatie droge doorstroom natte ruimte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8634" y="595224"/>
            <a:ext cx="8617252" cy="56443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33839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Veerle\OneDrive\Documentos\KWB\beelden\05_ventilatie systeem ABCD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8966" y="421920"/>
            <a:ext cx="8057072" cy="588196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525556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Veerle\OneDrive\Documentos\KWB\beelden\06_opengaand raam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7604" y="1923354"/>
            <a:ext cx="4067309" cy="3138553"/>
          </a:xfrm>
          <a:prstGeom prst="rect">
            <a:avLst/>
          </a:prstGeom>
          <a:noFill/>
        </p:spPr>
      </p:pic>
      <p:pic>
        <p:nvPicPr>
          <p:cNvPr id="3075" name="Picture 3" descr="C:\Users\Veerle\OneDrive\Documentos\KWB\beelden\06_raam poetsen.jpg"/>
          <p:cNvPicPr>
            <a:picLocks noChangeAspect="1" noChangeArrowheads="1"/>
          </p:cNvPicPr>
          <p:nvPr/>
        </p:nvPicPr>
        <p:blipFill>
          <a:blip r:embed="rId3" cstate="print"/>
          <a:srcRect b="24829"/>
          <a:stretch>
            <a:fillRect/>
          </a:stretch>
        </p:blipFill>
        <p:spPr bwMode="auto">
          <a:xfrm>
            <a:off x="7056767" y="4641010"/>
            <a:ext cx="3633043" cy="1811548"/>
          </a:xfrm>
          <a:prstGeom prst="rect">
            <a:avLst/>
          </a:prstGeom>
          <a:noFill/>
        </p:spPr>
      </p:pic>
      <p:pic>
        <p:nvPicPr>
          <p:cNvPr id="3076" name="Picture 4" descr="C:\Users\Veerle\OneDrive\Documentos\KWB\beelden\06_feestje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55600" y="2605178"/>
            <a:ext cx="3493272" cy="1788364"/>
          </a:xfrm>
          <a:prstGeom prst="rect">
            <a:avLst/>
          </a:prstGeom>
          <a:noFill/>
        </p:spPr>
      </p:pic>
      <p:pic>
        <p:nvPicPr>
          <p:cNvPr id="3077" name="Picture 5" descr="C:\Users\Veerle\OneDrive\Documentos\KWB\beelden\06_nooduitgang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92160" y="445314"/>
            <a:ext cx="3670090" cy="18396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508408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inhoud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5028" y="1863305"/>
            <a:ext cx="4868888" cy="3646966"/>
          </a:xfrm>
        </p:spPr>
      </p:pic>
      <p:pic>
        <p:nvPicPr>
          <p:cNvPr id="6" name="Tijdelijke aanduiding voor inhoud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65547" y="1863305"/>
            <a:ext cx="5147815" cy="3700733"/>
          </a:xfrm>
        </p:spPr>
      </p:pic>
    </p:spTree>
    <p:extLst>
      <p:ext uri="{BB962C8B-B14F-4D97-AF65-F5344CB8AC3E}">
        <p14:creationId xmlns:p14="http://schemas.microsoft.com/office/powerpoint/2010/main" xmlns="" val="1383409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0474" y="460669"/>
            <a:ext cx="5458235" cy="3233818"/>
          </a:xfrm>
          <a:prstGeom prst="rect">
            <a:avLst/>
          </a:prstGeom>
        </p:spPr>
      </p:pic>
      <p:pic>
        <p:nvPicPr>
          <p:cNvPr id="3" name="Afbeelding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93630" y="4205830"/>
            <a:ext cx="2028825" cy="2257425"/>
          </a:xfrm>
          <a:prstGeom prst="rect">
            <a:avLst/>
          </a:prstGeom>
        </p:spPr>
      </p:pic>
      <p:pic>
        <p:nvPicPr>
          <p:cNvPr id="4" name="Afbeelding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47433" y="5186482"/>
            <a:ext cx="3600450" cy="1266825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84817" y="801356"/>
            <a:ext cx="1676400" cy="2733675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97779" y="406025"/>
            <a:ext cx="2466975" cy="1847850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7" cstate="print"/>
          <a:srcRect t="8866" r="62799" b="14335"/>
          <a:stretch>
            <a:fillRect/>
          </a:stretch>
        </p:blipFill>
        <p:spPr bwMode="auto">
          <a:xfrm>
            <a:off x="8977099" y="2596550"/>
            <a:ext cx="2496034" cy="3864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996739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3655" y="948905"/>
            <a:ext cx="5168665" cy="5203123"/>
          </a:xfr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86145" y="1647646"/>
            <a:ext cx="5195349" cy="3977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88418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inhoud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9181" y="1578634"/>
            <a:ext cx="2973933" cy="3864604"/>
          </a:xfrm>
        </p:spPr>
      </p:pic>
      <p:pic>
        <p:nvPicPr>
          <p:cNvPr id="6" name="Tijdelijke aanduiding voor inhoud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10305" y="1975654"/>
            <a:ext cx="4741989" cy="3793591"/>
          </a:xfr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91852" y="2540629"/>
            <a:ext cx="3057525" cy="295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28503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05060" y="1487665"/>
            <a:ext cx="6598028" cy="4335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4557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26008" y="568506"/>
            <a:ext cx="5503992" cy="2449421"/>
          </a:xfrm>
          <a:prstGeom prst="rect">
            <a:avLst/>
          </a:prstGeom>
        </p:spPr>
      </p:pic>
      <p:pic>
        <p:nvPicPr>
          <p:cNvPr id="3" name="Afbeelding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15536" y="621104"/>
            <a:ext cx="2854604" cy="2098134"/>
          </a:xfrm>
          <a:prstGeom prst="rect">
            <a:avLst/>
          </a:prstGeom>
        </p:spPr>
      </p:pic>
      <p:pic>
        <p:nvPicPr>
          <p:cNvPr id="4" name="Afbeelding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1968" y="4090299"/>
            <a:ext cx="2466975" cy="1847850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48836" y="4239720"/>
            <a:ext cx="2628900" cy="1743075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8676"/>
          <a:stretch>
            <a:fillRect/>
          </a:stretch>
        </p:blipFill>
        <p:spPr>
          <a:xfrm>
            <a:off x="3880662" y="3238593"/>
            <a:ext cx="3753716" cy="3139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64796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3204" y="2165230"/>
            <a:ext cx="3675907" cy="2415217"/>
          </a:xfrm>
          <a:prstGeom prst="rect">
            <a:avLst/>
          </a:prstGeom>
        </p:spPr>
      </p:pic>
      <p:pic>
        <p:nvPicPr>
          <p:cNvPr id="3" name="Afbeelding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67246" y="2163360"/>
            <a:ext cx="2461690" cy="2410934"/>
          </a:xfrm>
          <a:prstGeom prst="rect">
            <a:avLst/>
          </a:prstGeom>
        </p:spPr>
      </p:pic>
      <p:pic>
        <p:nvPicPr>
          <p:cNvPr id="5" name="Picture 2" descr="C:\Users\Veerle\OneDrive\Documentos\KWB\beelden\05_ventilatie systeem ABCD.pn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 l="49036" t="49730"/>
          <a:stretch>
            <a:fillRect/>
          </a:stretch>
        </p:blipFill>
        <p:spPr bwMode="auto">
          <a:xfrm>
            <a:off x="7470474" y="2173856"/>
            <a:ext cx="4106174" cy="29568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656340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90092" y="1110001"/>
            <a:ext cx="6505665" cy="4329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82086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99162" y="516147"/>
            <a:ext cx="1731034" cy="5409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48534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979" t="12711" b="19807"/>
          <a:stretch>
            <a:fillRect/>
          </a:stretch>
        </p:blipFill>
        <p:spPr>
          <a:xfrm>
            <a:off x="1509623" y="1000664"/>
            <a:ext cx="2234240" cy="2018581"/>
          </a:xfrm>
          <a:prstGeom prst="rect">
            <a:avLst/>
          </a:prstGeom>
        </p:spPr>
      </p:pic>
      <p:pic>
        <p:nvPicPr>
          <p:cNvPr id="3" name="Afbeelding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09906" y="3538425"/>
            <a:ext cx="2475498" cy="2475498"/>
          </a:xfrm>
          <a:prstGeom prst="rect">
            <a:avLst/>
          </a:prstGeom>
        </p:spPr>
      </p:pic>
      <p:pic>
        <p:nvPicPr>
          <p:cNvPr id="4" name="Afbeelding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67888" y="3723159"/>
            <a:ext cx="4221604" cy="2597910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90222" y="948906"/>
            <a:ext cx="4314767" cy="2212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28368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81426" y="1380931"/>
            <a:ext cx="5843898" cy="3881395"/>
          </a:xfrm>
          <a:prstGeom prst="rect">
            <a:avLst/>
          </a:prstGeom>
        </p:spPr>
      </p:pic>
      <p:pic>
        <p:nvPicPr>
          <p:cNvPr id="3" name="Afbeelding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4489" y="2216989"/>
            <a:ext cx="4278138" cy="2193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01651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27318" y="1751400"/>
            <a:ext cx="2466975" cy="1847850"/>
          </a:xfrm>
          <a:prstGeom prst="rect">
            <a:avLst/>
          </a:prstGeom>
        </p:spPr>
      </p:pic>
      <p:pic>
        <p:nvPicPr>
          <p:cNvPr id="4" name="Afbeelding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30072" y="1751400"/>
            <a:ext cx="2466975" cy="1847850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61645" y="1607190"/>
            <a:ext cx="4229894" cy="1992060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11482" y="4263063"/>
            <a:ext cx="3722788" cy="1731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85704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92452" y="1373037"/>
            <a:ext cx="4128189" cy="4128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25381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31640" y="961432"/>
            <a:ext cx="3966029" cy="2289480"/>
          </a:xfrm>
          <a:prstGeom prst="rect">
            <a:avLst/>
          </a:prstGeom>
        </p:spPr>
      </p:pic>
      <p:pic>
        <p:nvPicPr>
          <p:cNvPr id="3" name="Afbeelding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14216" y="3628733"/>
            <a:ext cx="2118237" cy="2035493"/>
          </a:xfrm>
          <a:prstGeom prst="rect">
            <a:avLst/>
          </a:prstGeom>
        </p:spPr>
      </p:pic>
      <p:pic>
        <p:nvPicPr>
          <p:cNvPr id="4" name="Afbeelding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31640" y="3631674"/>
            <a:ext cx="3054381" cy="2032552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05694" y="961432"/>
            <a:ext cx="2349866" cy="3531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49594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07625" y="626941"/>
            <a:ext cx="5457825" cy="2428875"/>
          </a:xfrm>
          <a:prstGeom prst="rect">
            <a:avLst/>
          </a:prstGeom>
        </p:spPr>
      </p:pic>
      <p:pic>
        <p:nvPicPr>
          <p:cNvPr id="3" name="Afbeelding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93168" y="3567254"/>
            <a:ext cx="2678575" cy="2696432"/>
          </a:xfrm>
          <a:prstGeom prst="rect">
            <a:avLst/>
          </a:prstGeom>
        </p:spPr>
      </p:pic>
      <p:pic>
        <p:nvPicPr>
          <p:cNvPr id="4" name="Afbeelding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26176" y="4216277"/>
            <a:ext cx="2101399" cy="1398386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41557" y="4992974"/>
            <a:ext cx="2160807" cy="1432709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1552" y="732316"/>
            <a:ext cx="2989031" cy="3950292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39361" y="4711111"/>
            <a:ext cx="2952750" cy="155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09473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14437" y="3409950"/>
            <a:ext cx="9875520" cy="1356360"/>
          </a:xfrm>
        </p:spPr>
        <p:txBody>
          <a:bodyPr/>
          <a:lstStyle/>
          <a:p>
            <a:pPr algn="ctr"/>
            <a:r>
              <a:rPr lang="nl-BE" dirty="0" smtClean="0"/>
              <a:t>VERBOUWINGEN</a:t>
            </a:r>
            <a:endParaRPr lang="nl-BE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12451" y="1820669"/>
            <a:ext cx="2714492" cy="27144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67135" y="1016880"/>
            <a:ext cx="6102220" cy="4950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35105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67175" y="747712"/>
            <a:ext cx="4057650" cy="536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66601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52328" y="849640"/>
            <a:ext cx="5281126" cy="5164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09334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7131" b="-47131"/>
          <a:stretch/>
        </p:blipFill>
        <p:spPr>
          <a:xfrm>
            <a:off x="503562" y="1004885"/>
            <a:ext cx="5362575" cy="3971925"/>
          </a:xfrm>
          <a:prstGeom prst="rect">
            <a:avLst/>
          </a:prstGeom>
        </p:spPr>
      </p:pic>
      <p:pic>
        <p:nvPicPr>
          <p:cNvPr id="3" name="Afbeelding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97202" y="760989"/>
            <a:ext cx="6084909" cy="5005329"/>
          </a:xfrm>
          <a:prstGeom prst="rect">
            <a:avLst/>
          </a:prstGeom>
        </p:spPr>
      </p:pic>
      <p:pic>
        <p:nvPicPr>
          <p:cNvPr id="4" name="Afbeelding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3562" y="3377390"/>
            <a:ext cx="4478986" cy="3013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55502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96343" y="536645"/>
            <a:ext cx="5710335" cy="5485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73973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49276" y="1297374"/>
            <a:ext cx="4446536" cy="3330610"/>
          </a:xfrm>
          <a:prstGeom prst="rect">
            <a:avLst/>
          </a:prstGeom>
        </p:spPr>
      </p:pic>
      <p:pic>
        <p:nvPicPr>
          <p:cNvPr id="3" name="Afbeelding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80955" y="1297375"/>
            <a:ext cx="4440812" cy="3330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64124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42999" y="3295650"/>
            <a:ext cx="9875520" cy="1356360"/>
          </a:xfrm>
        </p:spPr>
        <p:txBody>
          <a:bodyPr/>
          <a:lstStyle/>
          <a:p>
            <a:pPr algn="ctr"/>
            <a:r>
              <a:rPr lang="nl-BE" dirty="0" smtClean="0"/>
              <a:t>SUCCES MET DE BOUW/VERBOUWING</a:t>
            </a:r>
            <a:br>
              <a:rPr lang="nl-BE" dirty="0" smtClean="0"/>
            </a:br>
            <a:r>
              <a:rPr lang="nl-BE" dirty="0" smtClean="0"/>
              <a:t>VAN UW WONING</a:t>
            </a:r>
            <a:endParaRPr lang="nl-BE" dirty="0"/>
          </a:p>
        </p:txBody>
      </p:sp>
      <p:sp>
        <p:nvSpPr>
          <p:cNvPr id="3" name="Titel 1"/>
          <p:cNvSpPr txBox="1">
            <a:spLocks/>
          </p:cNvSpPr>
          <p:nvPr/>
        </p:nvSpPr>
        <p:spPr>
          <a:xfrm>
            <a:off x="1142999" y="5324475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Bronnen afbeeldingen</a:t>
            </a:r>
            <a:r>
              <a:rPr kumimoji="0" lang="nl-BE" sz="1200" b="0" i="0" u="none" strike="noStrike" kern="1200" cap="none" spc="0" normalizeH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: zie </a:t>
            </a:r>
            <a:r>
              <a:rPr kumimoji="0" lang="nl-BE" sz="1200" b="0" i="0" u="none" strike="noStrike" kern="1200" cap="none" spc="0" normalizeH="0" noProof="0" dirty="0" err="1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veerle</a:t>
            </a:r>
            <a:r>
              <a:rPr kumimoji="0" lang="nl-BE" sz="1200" b="0" i="0" u="none" strike="noStrike" kern="1200" cap="none" spc="0" normalizeH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nl-BE" sz="1200" b="0" i="0" u="none" strike="noStrike" kern="1200" cap="none" spc="0" normalizeH="0" noProof="0" dirty="0" err="1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desaeger</a:t>
            </a:r>
            <a:endParaRPr kumimoji="0" lang="nl-BE" sz="12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Titel 1"/>
          <p:cNvSpPr txBox="1">
            <a:spLocks/>
          </p:cNvSpPr>
          <p:nvPr/>
        </p:nvSpPr>
        <p:spPr>
          <a:xfrm>
            <a:off x="1142999" y="1152525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sz="44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EINDE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sz="44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Dank voor uw aandacht</a:t>
            </a:r>
            <a:endParaRPr kumimoji="0" lang="nl-BE" sz="4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TC103457444[[fn=Basis]]</Template>
  <TotalTime>354</TotalTime>
  <Words>30</Words>
  <Application>Microsoft Office PowerPoint</Application>
  <PresentationFormat>Aangepast</PresentationFormat>
  <Paragraphs>8</Paragraphs>
  <Slides>32</Slides>
  <Notes>1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32</vt:i4>
      </vt:variant>
    </vt:vector>
  </HeadingPairs>
  <TitlesOfParts>
    <vt:vector size="33" baseType="lpstr">
      <vt:lpstr>Basis</vt:lpstr>
      <vt:lpstr>Het bouwen van een passiefwoning</vt:lpstr>
      <vt:lpstr>Dia 2</vt:lpstr>
      <vt:lpstr>Dia 3</vt:lpstr>
      <vt:lpstr>Dia 4</vt:lpstr>
      <vt:lpstr>Dia 5</vt:lpstr>
      <vt:lpstr>Dia 6</vt:lpstr>
      <vt:lpstr>Dia 7</vt:lpstr>
      <vt:lpstr>Dia 8</vt:lpstr>
      <vt:lpstr>Dia 9</vt:lpstr>
      <vt:lpstr>Dia 10</vt:lpstr>
      <vt:lpstr>Dia 11</vt:lpstr>
      <vt:lpstr>Dia 12</vt:lpstr>
      <vt:lpstr>Dia 13</vt:lpstr>
      <vt:lpstr>Dia 14</vt:lpstr>
      <vt:lpstr>Dia 15</vt:lpstr>
      <vt:lpstr>Dia 16</vt:lpstr>
      <vt:lpstr>Dia 17</vt:lpstr>
      <vt:lpstr>Dia 18</vt:lpstr>
      <vt:lpstr>Dia 19</vt:lpstr>
      <vt:lpstr>Dia 20</vt:lpstr>
      <vt:lpstr>Dia 21</vt:lpstr>
      <vt:lpstr>Dia 22</vt:lpstr>
      <vt:lpstr>Dia 23</vt:lpstr>
      <vt:lpstr>VERBOUWINGEN</vt:lpstr>
      <vt:lpstr>Dia 25</vt:lpstr>
      <vt:lpstr>Dia 26</vt:lpstr>
      <vt:lpstr>Dia 27</vt:lpstr>
      <vt:lpstr>Dia 28</vt:lpstr>
      <vt:lpstr>Dia 29</vt:lpstr>
      <vt:lpstr>Dia 30</vt:lpstr>
      <vt:lpstr>Dia 31</vt:lpstr>
      <vt:lpstr>SUCCES MET DE BOUW/VERBOUWING VAN UW WONING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veerle</dc:creator>
  <cp:lastModifiedBy>Veerle</cp:lastModifiedBy>
  <cp:revision>27</cp:revision>
  <dcterms:created xsi:type="dcterms:W3CDTF">2014-02-24T19:15:03Z</dcterms:created>
  <dcterms:modified xsi:type="dcterms:W3CDTF">2014-03-20T12:21:34Z</dcterms:modified>
</cp:coreProperties>
</file>